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6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110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33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94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41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046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52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93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03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287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05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36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13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340768"/>
            <a:ext cx="9144000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832" y="5085184"/>
            <a:ext cx="4974336" cy="1365504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42283" y="1340768"/>
            <a:ext cx="864096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rgbClr val="333399"/>
                </a:solidFill>
              </a:rPr>
              <a:t>Celebração de Abertura</a:t>
            </a:r>
          </a:p>
          <a:p>
            <a:pPr algn="ctr"/>
            <a:r>
              <a:rPr lang="pt-BR" sz="3200" dirty="0" smtClean="0">
                <a:solidFill>
                  <a:srgbClr val="333399"/>
                </a:solidFill>
              </a:rPr>
              <a:t>15 </a:t>
            </a:r>
            <a:r>
              <a:rPr lang="pt-BR" sz="3200" smtClean="0">
                <a:solidFill>
                  <a:srgbClr val="333399"/>
                </a:solidFill>
              </a:rPr>
              <a:t>de outubro</a:t>
            </a:r>
            <a:endParaRPr lang="pt-BR" sz="3200" dirty="0" smtClean="0">
              <a:solidFill>
                <a:srgbClr val="333399"/>
              </a:solidFill>
            </a:endParaRPr>
          </a:p>
          <a:p>
            <a:pPr algn="ctr"/>
            <a:endParaRPr lang="pt-BR" sz="2800" dirty="0" smtClean="0"/>
          </a:p>
          <a:p>
            <a:pPr algn="ctr"/>
            <a:r>
              <a:rPr lang="pt-BR" sz="3200" i="1" dirty="0" smtClean="0">
                <a:solidFill>
                  <a:srgbClr val="333399"/>
                </a:solidFill>
              </a:rPr>
              <a:t>Entre alegria e sofrimento: </a:t>
            </a:r>
            <a:br>
              <a:rPr lang="pt-BR" sz="3200" i="1" dirty="0" smtClean="0">
                <a:solidFill>
                  <a:srgbClr val="333399"/>
                </a:solidFill>
              </a:rPr>
            </a:br>
            <a:r>
              <a:rPr lang="pt-BR" sz="3200" i="1" dirty="0" smtClean="0">
                <a:solidFill>
                  <a:srgbClr val="333399"/>
                </a:solidFill>
              </a:rPr>
              <a:t>espiritualidade e ética no ministério na IECLB</a:t>
            </a:r>
          </a:p>
        </p:txBody>
      </p:sp>
    </p:spTree>
    <p:extLst>
      <p:ext uri="{BB962C8B-B14F-4D97-AF65-F5344CB8AC3E}">
        <p14:creationId xmlns:p14="http://schemas.microsoft.com/office/powerpoint/2010/main" val="1224541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484784"/>
            <a:ext cx="9144000" cy="384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61084" y="1539208"/>
            <a:ext cx="81369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i="1" dirty="0">
                <a:solidFill>
                  <a:srgbClr val="006699"/>
                </a:solidFill>
              </a:rPr>
              <a:t>Aqui chegando, Senhor,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que </a:t>
            </a:r>
            <a:r>
              <a:rPr lang="pt-BR" sz="4000" b="1" i="1" dirty="0">
                <a:solidFill>
                  <a:srgbClr val="006699"/>
                </a:solidFill>
              </a:rPr>
              <a:t>poderemos te dar?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Um </a:t>
            </a:r>
            <a:r>
              <a:rPr lang="pt-BR" sz="4000" b="1" i="1" dirty="0">
                <a:solidFill>
                  <a:srgbClr val="006699"/>
                </a:solidFill>
              </a:rPr>
              <a:t>simples coração e uma vontade de cantar. </a:t>
            </a:r>
            <a:endParaRPr lang="pt-BR" sz="4000" b="1" dirty="0">
              <a:solidFill>
                <a:srgbClr val="006699"/>
              </a:solidFill>
            </a:endParaRPr>
          </a:p>
          <a:p>
            <a:r>
              <a:rPr lang="pt-BR" sz="4000" b="1" i="1" dirty="0">
                <a:solidFill>
                  <a:srgbClr val="006699"/>
                </a:solidFill>
              </a:rPr>
              <a:t>Recebe o nosso louvor,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e </a:t>
            </a:r>
            <a:r>
              <a:rPr lang="pt-BR" sz="4000" b="1" i="1" dirty="0">
                <a:solidFill>
                  <a:srgbClr val="006699"/>
                </a:solidFill>
              </a:rPr>
              <a:t>tua paz vem nos dar</a:t>
            </a:r>
            <a:r>
              <a:rPr lang="pt-BR" sz="4000" b="1" i="1" dirty="0" smtClean="0">
                <a:solidFill>
                  <a:srgbClr val="006699"/>
                </a:solidFill>
              </a:rPr>
              <a:t>.</a:t>
            </a:r>
            <a:endParaRPr lang="pt-BR" sz="4000" b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96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484784"/>
            <a:ext cx="9144000" cy="384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61084" y="1539208"/>
            <a:ext cx="81369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i="1" dirty="0" smtClean="0">
                <a:solidFill>
                  <a:srgbClr val="006699"/>
                </a:solidFill>
              </a:rPr>
              <a:t>Se vens de longe ou de bem perto, esta é tua casa e faremos festa de peito aberto. 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Deus nos conhece, somos seu povo. Vem te achegando, demos as mãos, pra louvar de novo.</a:t>
            </a:r>
            <a:endParaRPr lang="pt-BR" sz="4000" b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135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2060848"/>
            <a:ext cx="9144000" cy="2687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38600" y="2132856"/>
            <a:ext cx="81369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i="1" dirty="0" smtClean="0">
                <a:solidFill>
                  <a:srgbClr val="006699"/>
                </a:solidFill>
              </a:rPr>
              <a:t>Dá-nos esperança e paz, 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dá-nos bênção, dá-nos fé. 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Dá-nos a luz de teu olhar, 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dá-nos teu amor!</a:t>
            </a:r>
            <a:endParaRPr lang="pt-BR" sz="4000" b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37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41</Words>
  <Application>Microsoft Office PowerPoint</Application>
  <PresentationFormat>Apresentação na tela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NOTE_CK</dc:creator>
  <cp:lastModifiedBy>NOTE_CK</cp:lastModifiedBy>
  <cp:revision>6</cp:revision>
  <dcterms:created xsi:type="dcterms:W3CDTF">2013-10-14T11:28:19Z</dcterms:created>
  <dcterms:modified xsi:type="dcterms:W3CDTF">2013-10-14T13:19:56Z</dcterms:modified>
</cp:coreProperties>
</file>