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8" r:id="rId2"/>
    <p:sldId id="267" r:id="rId3"/>
    <p:sldId id="266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9" r:id="rId23"/>
    <p:sldId id="288" r:id="rId24"/>
    <p:sldId id="290" r:id="rId25"/>
    <p:sldId id="286" r:id="rId26"/>
    <p:sldId id="287" r:id="rId2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03" autoAdjust="0"/>
    <p:restoredTop sz="94652" autoAdjust="0"/>
  </p:normalViewPr>
  <p:slideViewPr>
    <p:cSldViewPr>
      <p:cViewPr>
        <p:scale>
          <a:sx n="70" d="100"/>
          <a:sy n="70" d="100"/>
        </p:scale>
        <p:origin x="-4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5552B-59C5-487E-A68A-5D0AFBF98E1C}" type="datetimeFigureOut">
              <a:rPr lang="pt-BR" smtClean="0"/>
              <a:t>14/10/2013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333C49-5BED-417A-AB6A-C29D795559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04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333C49-5BED-417A-AB6A-C29D7955599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78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10076CB-D68A-4082-AC0B-7A42A75A18B0}" type="datetime1">
              <a:rPr lang="pt-BR" smtClean="0"/>
              <a:t>14/10/2013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802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23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01B00E-5139-4583-AEC8-424A340B66B2}" type="datetime1">
              <a:rPr lang="pt-BR" smtClean="0"/>
              <a:t>14/10/2013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486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96EB6A-1053-4352-ACBD-F6B7306BC606}" type="datetime1">
              <a:rPr lang="pt-BR" smtClean="0"/>
              <a:t>14/10/2013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55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2C7B70-3417-4C5D-B962-63C55034AE78}" type="datetime1">
              <a:rPr lang="pt-BR" smtClean="0"/>
              <a:t>14/10/2013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458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3CD1C1-C704-430A-A477-DF049B4C66CF}" type="datetime1">
              <a:rPr lang="pt-BR" smtClean="0"/>
              <a:t>14/10/2013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175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B2DA4D-8F28-4127-8789-9E82B475360A}" type="datetime1">
              <a:rPr lang="pt-BR" smtClean="0"/>
              <a:t>14/10/2013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54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5372686-EECE-4A53-84BE-4D234AA3E172}" type="datetime1">
              <a:rPr lang="pt-BR" smtClean="0"/>
              <a:t>14/10/2013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91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7B3B00B-0831-4483-8B43-255F3D05BFA5}" type="datetime1">
              <a:rPr lang="pt-BR" smtClean="0"/>
              <a:t>14/10/2013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0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A60B0C-AB50-4098-B066-7FCBD5EDB970}" type="datetime1">
              <a:rPr lang="pt-BR" smtClean="0"/>
              <a:t>14/10/2013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99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A848D39-8714-416A-9B96-A38C9D4A2F80}" type="datetime1">
              <a:rPr lang="pt-BR" smtClean="0"/>
              <a:t>14/10/2013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9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62B054-409F-448B-80D5-CFB4B75200F9}" type="datetime1">
              <a:rPr lang="pt-BR" smtClean="0"/>
              <a:t>14/10/2013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F92FFE-83D8-4F28-A109-CE8285F355A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654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/>
          <p:cNvSpPr txBox="1"/>
          <p:nvPr userDrawn="1"/>
        </p:nvSpPr>
        <p:spPr>
          <a:xfrm>
            <a:off x="-31416" y="6482219"/>
            <a:ext cx="9175415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/>
          <p:cNvSpPr txBox="1"/>
          <p:nvPr userDrawn="1"/>
        </p:nvSpPr>
        <p:spPr>
          <a:xfrm>
            <a:off x="-36512" y="6454497"/>
            <a:ext cx="91805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Culto</a:t>
            </a:r>
            <a:r>
              <a:rPr lang="pt-BR" sz="2200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com Santa Ceia com pastor Rodrigo </a:t>
            </a:r>
            <a:r>
              <a:rPr lang="pt-BR" sz="2200" b="1" baseline="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Seidel</a:t>
            </a:r>
            <a:endParaRPr lang="pt-B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CaixaDeTexto 7"/>
          <p:cNvSpPr txBox="1"/>
          <p:nvPr userDrawn="1"/>
        </p:nvSpPr>
        <p:spPr>
          <a:xfrm>
            <a:off x="0" y="0"/>
            <a:ext cx="9143999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7" name="CaixaDeTexto 9"/>
          <p:cNvSpPr txBox="1"/>
          <p:nvPr userDrawn="1"/>
        </p:nvSpPr>
        <p:spPr>
          <a:xfrm>
            <a:off x="9111" y="-27384"/>
            <a:ext cx="91348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Comunidade</a:t>
            </a:r>
            <a:r>
              <a:rPr lang="pt-BR" sz="2200" b="1" baseline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 Evangélica de Confissão Luterana de Belém</a:t>
            </a:r>
            <a:endParaRPr lang="pt-B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Retângulo 11"/>
          <p:cNvSpPr/>
          <p:nvPr userDrawn="1"/>
        </p:nvSpPr>
        <p:spPr>
          <a:xfrm>
            <a:off x="179511" y="116632"/>
            <a:ext cx="144016" cy="1440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2" y="38927"/>
            <a:ext cx="311224" cy="311224"/>
          </a:xfrm>
          <a:prstGeom prst="rect">
            <a:avLst/>
          </a:prstGeom>
        </p:spPr>
      </p:pic>
      <p:sp>
        <p:nvSpPr>
          <p:cNvPr id="14" name="Retângulo 13"/>
          <p:cNvSpPr/>
          <p:nvPr userDrawn="1"/>
        </p:nvSpPr>
        <p:spPr>
          <a:xfrm>
            <a:off x="8843663" y="111146"/>
            <a:ext cx="144016" cy="1440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 userDrawn="1"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464" y="33441"/>
            <a:ext cx="311224" cy="31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5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9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9144000" cy="612068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583313" y="585810"/>
            <a:ext cx="7939207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1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Culto com</a:t>
            </a:r>
          </a:p>
          <a:p>
            <a:pPr algn="ctr"/>
            <a:r>
              <a:rPr lang="pt-BR" sz="1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Santa Ceia</a:t>
            </a:r>
          </a:p>
          <a:p>
            <a:pPr algn="ctr"/>
            <a:r>
              <a:rPr lang="pt-BR" sz="12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 Belém</a:t>
            </a:r>
            <a:endParaRPr lang="pt-BR" sz="12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451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5136" y="476672"/>
            <a:ext cx="864096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Igreja Evangélica de Confissão Luterana no Brasil IECLB</a:t>
            </a:r>
          </a:p>
          <a:p>
            <a:r>
              <a:rPr lang="pt-BR" sz="3200" b="1" cap="small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r>
              <a:rPr lang="pt-BR" sz="4000" b="1" cap="small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Culto Comunidade de Belém</a:t>
            </a:r>
          </a:p>
          <a:p>
            <a:r>
              <a:rPr lang="pt-BR" sz="4000" b="1" cap="small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Dia 12 de Outubro </a:t>
            </a:r>
            <a:r>
              <a:rPr lang="pt-BR" sz="4000" b="1" cap="small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2013</a:t>
            </a:r>
          </a:p>
          <a:p>
            <a:r>
              <a:rPr lang="pt-BR" sz="4000" b="1" cap="small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r>
              <a:rPr lang="pt-BR" sz="4000" b="1" cap="small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Liturgia de Abertura</a:t>
            </a:r>
          </a:p>
          <a:p>
            <a:endParaRPr lang="pt-BR" sz="4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AutoNum type="arabicPeriod"/>
            </a:pPr>
            <a:r>
              <a:rPr lang="pt-BR" sz="4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Prelúdio                                                  					</a:t>
            </a:r>
            <a:r>
              <a:rPr lang="pt-BR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		IECLB</a:t>
            </a:r>
            <a:endParaRPr lang="pt-BR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AutoNum type="arabicPeriod"/>
            </a:pPr>
            <a:endParaRPr lang="pt-BR" sz="4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6420" l="2541" r="97107">
                        <a14:foregroundMark x1="49682" y1="3476" x2="50600" y2="81097"/>
                        <a14:foregroundMark x1="53140" y1="29495" x2="55399" y2="52634"/>
                        <a14:foregroundMark x1="47495" y1="29766" x2="43049" y2="57958"/>
                        <a14:foregroundMark x1="60762" y1="53829" x2="71207" y2="65997"/>
                        <a14:foregroundMark x1="76853" y1="71809" x2="64855" y2="76915"/>
                        <a14:foregroundMark x1="48765" y1="81532" x2="35145" y2="77186"/>
                        <a14:foregroundMark x1="29428" y1="65997" x2="23147" y2="71592"/>
                        <a14:foregroundMark x1="25335" y1="71809" x2="25335" y2="71809"/>
                        <a14:foregroundMark x1="26112" y1="75448" x2="10939" y2="73004"/>
                        <a14:backgroundMark x1="27241" y1="2770" x2="17784" y2="61380"/>
                        <a14:backgroundMark x1="75935" y1="8854" x2="79040" y2="60402"/>
                        <a14:backgroundMark x1="88567" y1="81532" x2="72759" y2="822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736" y="1989912"/>
            <a:ext cx="3635896" cy="472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63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3528" y="476672"/>
            <a:ext cx="864096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02. Saudação: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acolhida com as Palavras das Senhas Diárias</a:t>
            </a:r>
          </a:p>
          <a:p>
            <a:pPr algn="just"/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03. Hino: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161 do HPD</a:t>
            </a:r>
            <a:endParaRPr lang="pt-BR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04. Invocação à Trindade: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Vamos com alegria e devoção celebrar este culto para o fortalecimento de nossa fé, e prática concreta do amor. Por isto celebremos em nome do Trino Deus: O Pai, O Filho e o Espírito Santo: O nosso auxílio está em nome do Senhor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endParaRPr lang="pt-BR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Comunidade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Que fez o céu e a terra.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942" y="1124744"/>
            <a:ext cx="186067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0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504" y="647392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Pastor: 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Vamos juntos invocar a Santíssima Trindade, cantando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endParaRPr lang="pt-BR" sz="2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TODOS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/: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Que a graça do Senhor Jesus, e o amor de Deus o Pai, e a comunhão, a comunhão, do Espírito reine aqui. E para sempre, para sempre e para sempre amém</a:t>
            </a:r>
            <a:r>
              <a:rPr lang="pt-BR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.:/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BR" sz="2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05. Confissão de pecados: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após cada petição a comunidade responde cantando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endParaRPr lang="pt-BR" sz="2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piedade, 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 Senhor piedade,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dirty="0"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109478"/>
            <a:ext cx="1057754" cy="102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65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7597" y="980728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A) 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Pedimos-te 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Senhor Deus perdão por todas as vezes que deixamos de nos envolver nos trabalhos comunitários, permitindo que o pessimismo tome conta da esperança, causando com isto desânimo e falta de responsabilidade para com a Igreja de Cristo neste mundo. Por isso te pedimos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piedade, 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 Senhor piedade,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301208"/>
            <a:ext cx="1159967" cy="112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37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45286" y="692696"/>
            <a:ext cx="86604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002060"/>
                </a:solidFill>
              </a:rPr>
              <a:t>B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Perdoa Senhor Deus a nossa falta de vontade e compromisso de fé frente ao sofrimento das outras pessoas. Perdoa a nossa ingratidão por reclamarmos de nossa comunidade e Paróquia ao invés de agradecermos e nos colocarmos à disposição de fazê-la crescer. Somos injustos quando reclamamos e não nos colocamos à disposição de ajudar com amor e seriedade, não tornando nossa Igreja um local apenas de euforia, mas de respeito e união. Por isso te pedimos:</a:t>
            </a:r>
          </a:p>
          <a:p>
            <a:pPr algn="just"/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piedade, 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 Senhor piedade,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851" y="5760218"/>
            <a:ext cx="753613" cy="72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2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9512" y="62068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C)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Senhor, nosso Deus e Pai, a nossa vida não é uma vida de louvor e serviço ao nosso próximo. Ela é faltosa, cheia de culpa e pecado. Contigo, porém, está o perdão. Tu podes transformar a nossa vida. Dá-nos uma vida nova, para que cantemos hino à Tua compaixão e glória. Por isso te pedimos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piedade, </a:t>
            </a:r>
            <a:r>
              <a:rPr lang="pt-BR" sz="3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Senhor piedade,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tem Senhor piedade.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06. Palavra de absolvição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725144"/>
            <a:ext cx="186067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83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764704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07. Kyrie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 algn="just"/>
            <a:endParaRPr lang="pt-BR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pt-BR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Pelas dores deste mundo, ó Senhor, imploramos piedade. Há um só tempo geme a criação. Teus ouvidos se inclinem ao clamor, desta gente oprimida. Apressa-te com tua salvação. A tua paz, bendita irmanada </a:t>
            </a:r>
            <a:r>
              <a:rPr lang="pt-BR" sz="3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co’a</a:t>
            </a:r>
            <a:r>
              <a:rPr lang="pt-BR" sz="3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justiça, abrace o mundo inteiro, tem compaixão. O teu poder, sustente o testemunho do teu povo. Teu reino vem a nós Kyrie </a:t>
            </a:r>
            <a:r>
              <a:rPr lang="pt-BR" sz="3000" b="1" i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eleison</a:t>
            </a:r>
            <a:r>
              <a:rPr lang="pt-BR" sz="3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pt-BR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83" y="404664"/>
            <a:ext cx="186067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83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9512" y="908720"/>
            <a:ext cx="87849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08. Glória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Estamos felizes por este culto pelo perdão de Deus e por termos a certeza de que Ele nos ouve 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 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atende para libertar as pessoas de seus sofrimentos. Por tudo isso, com muita alegria, cantemos Glória:</a:t>
            </a: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TODOS: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/:Glória, glória, glória a Deus nas alturas. Glória, glória, paz entre nós, paz entre nós.:/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725144"/>
            <a:ext cx="186067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2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65561" y="1052736"/>
            <a:ext cx="86409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09.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Hino: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379 do HPD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10. Oração do dia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pt-BR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Senhor 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Jesus Cristo, somente Tu és digno de louvor e adoração. Nós te pedimos, abre os nossos corações para que te sejamos gratos e para que a nossa vida se transforme em cântico de louvor para Tua honra, porque Tu vives e reinas, com o Pai e com o Espírito Santo, até a eternidade. Amém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11338"/>
            <a:ext cx="1630317" cy="157733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454">
                        <a14:foregroundMark x1="21649" y1="14231" x2="22680" y2="16154"/>
                        <a14:foregroundMark x1="35052" y1="11538" x2="37113" y2="12692"/>
                        <a14:backgroundMark x1="47938" y1="4231" x2="91237" y2="18462"/>
                        <a14:backgroundMark x1="91237" y1="25000" x2="95876" y2="44615"/>
                        <a14:backgroundMark x1="7216" y1="10385" x2="10309" y2="34231"/>
                        <a14:backgroundMark x1="15979" y1="57692" x2="14433" y2="93846"/>
                        <a14:backgroundMark x1="38144" y1="96538" x2="92784" y2="9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932" y="5085184"/>
            <a:ext cx="1091523" cy="14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88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647392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11. Em preparação à leitura bíblica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cantemos o refrão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</a:p>
          <a:p>
            <a:pPr algn="just"/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</a:p>
          <a:p>
            <a:pPr algn="just"/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/:É como a chuva que lava é como o fogo que arrasa. Tua Palavra é assim, não passa por mim sem deixar um sinal</a:t>
            </a:r>
            <a:r>
              <a:rPr lang="pt-BR" sz="3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.:/</a:t>
            </a:r>
          </a:p>
          <a:p>
            <a:pPr algn="just"/>
            <a:endParaRPr lang="pt-BR" sz="3000" b="1" i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pt-BR" sz="3000" b="1" i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12. Leitura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 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Salmos 133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13. Leitura do Evangelho: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Recebamos a leitura do Evangelho, de pé, 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cantando: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ALELUIA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277" y="1268760"/>
            <a:ext cx="930336" cy="9001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62">
                        <a14:backgroundMark x1="2703" y1="3529" x2="1689" y2="51176"/>
                        <a14:backgroundMark x1="96959" y1="4706" x2="97297" y2="47059"/>
                        <a14:backgroundMark x1="94932" y1="97647" x2="72973" y2="9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057" y="3572759"/>
            <a:ext cx="2633399" cy="151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11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620688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14. Leitura do Evangelho de </a:t>
            </a:r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João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17.20-26</a:t>
            </a:r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ALELUIA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15. Credo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Apostólico</a:t>
            </a: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16.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Hino: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452 do HPD</a:t>
            </a:r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17.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Prédica</a:t>
            </a: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18.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Apresentação dos </a:t>
            </a:r>
            <a:r>
              <a:rPr lang="pt-BR" sz="3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Confirmandos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454">
                        <a14:foregroundMark x1="21649" y1="14231" x2="22680" y2="16154"/>
                        <a14:foregroundMark x1="35052" y1="11538" x2="37113" y2="12692"/>
                        <a14:backgroundMark x1="47938" y1="4231" x2="91237" y2="18462"/>
                        <a14:backgroundMark x1="91237" y1="25000" x2="95876" y2="44615"/>
                        <a14:backgroundMark x1="7216" y1="10385" x2="10309" y2="34231"/>
                        <a14:backgroundMark x1="15979" y1="57692" x2="14433" y2="93846"/>
                        <a14:backgroundMark x1="38144" y1="96538" x2="92784" y2="9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493113"/>
            <a:ext cx="1797556" cy="240909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662">
                        <a14:backgroundMark x1="2703" y1="3529" x2="1689" y2="51176"/>
                        <a14:backgroundMark x1="96959" y1="4706" x2="97297" y2="47059"/>
                        <a14:backgroundMark x1="94932" y1="97647" x2="72973" y2="9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287" y="620688"/>
            <a:ext cx="3134467" cy="18002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885404"/>
            <a:ext cx="1546175" cy="149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36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03092"/>
            <a:ext cx="4176464" cy="312831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3536003"/>
            <a:ext cx="3812855" cy="2855962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 rot="20349993">
            <a:off x="4586535" y="1104618"/>
            <a:ext cx="4218847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Liturgia</a:t>
            </a:r>
            <a:endParaRPr lang="pt-BR" sz="10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91909" y="3447612"/>
            <a:ext cx="5243358" cy="31700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 Santa </a:t>
            </a:r>
          </a:p>
          <a:p>
            <a:pPr algn="ctr"/>
            <a:r>
              <a:rPr lang="pt-BR" sz="10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Ceia</a:t>
            </a:r>
            <a:endParaRPr lang="pt-BR" sz="10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0788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1520" y="764704"/>
            <a:ext cx="84969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 Senhor seja com todos vocês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 com você também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Elevem os corações a Deus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Sim, vamos elevar os corações a Deus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Demos graças ao Senhor, nosso Deus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Isso é digno e justo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42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692696"/>
            <a:ext cx="8496944" cy="5538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Sim, digno, justo e do nosso dever que, em todos os tempos e lugares, rendamos graças a ti, Deus Eterno e Todo-Poderoso, por Jesus Cristo, nosso Senhor, que, fiel à sua promessa, enviou o Espírito Santo aos seus, para conduzi-los em teu Reino. Por isso, com toda a tua Igreja e os coros celestiais, louvamos e adoramos teu glorioso Nome, cantanto o sempiterno hino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37054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548680"/>
            <a:ext cx="8496944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TODOS: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de-DE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Santo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Santo, Santo! Deus Onipotente!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Cantam de manhã nossas vozes com ardor.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Santo, Santo, Santo! Bom  e verdadeiro!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És Deus Triúno, excelso Criador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</a:p>
          <a:p>
            <a:pPr algn="just"/>
            <a:endParaRPr lang="de-DE" sz="30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Graças te damos, ó Pai, que vieste a nós em Jesus, teu Filho, nascido de mulher, em meio a dor; amado e odiado, viveu entre aldeias e cidades, libertou os oprimidos, aceitou os excluídos, proclamando o novo Tempo, até ser crucificado.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84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1052736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.: Ele veio nos salvar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i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Palavras da Institução...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Portando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todas as vezes que comeis deste pão e bebeis deste cálice, anunciais a morte do Senhor,  por nós, até que ele venha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Anunciamos, Senhor, a tua morte,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 proclamamos a tua ressurreição.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Vem, Senhor, Jesus!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5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33067" y="1556792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30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LITURGIA DA </a:t>
            </a:r>
            <a:r>
              <a:rPr lang="de-DE" sz="3000" b="1" u="sng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EUCARISTIA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Envia, ó Pai, o Espírito de vida e de amor, de glória e de poder, o mesmo que teu Filho mandou a seus discípulos, para que, partilhando o pão da vida e o cálice da Salvação, nos tornemos, em Cristo, um só corpo que anuncia a esperança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76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1520" y="1052736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3000" b="1" u="sng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Todos cantam: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de-DE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de-DE" sz="3000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endParaRPr lang="de-DE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Vem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Espírito Divino, grande ensinador, 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vem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revela às nossas almas Cristo, o 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Salvador.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Santo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Espírito, ouve com favor! 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Em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poder e graça insigne, mostra o teu amor“.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942" y="476672"/>
            <a:ext cx="1860671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5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9512" y="404664"/>
            <a:ext cx="871296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Guia-nos, Senhor, à festa da alegria preparada para teu povo, em tua presença, com teus profetas, apóstolos e mártires, e todos os que viveram na tua amizade.  Unidos a eles, proclamamos teu louvor e anunciamos a felicidade do teu Reino, para o qual, em Cristo, nos convidaste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algn="just"/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Por Cristo, com Cristo e em Cristo,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seja a ti, Pai Todo-Poderoso,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 unidade do Espírito Santo,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toda honra e toda glória,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agora e para 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sempre.</a:t>
            </a:r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Amém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53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51" b="100000" l="10000" r="98462">
                        <a14:foregroundMark x1="29231" y1="54328" x2="38205" y2="60000"/>
                        <a14:foregroundMark x1="78462" y1="61194" x2="81795" y2="67761"/>
                        <a14:foregroundMark x1="83846" y1="64776" x2="85897" y2="82388"/>
                        <a14:foregroundMark x1="72051" y1="85075" x2="83846" y2="84179"/>
                        <a14:foregroundMark x1="53077" y1="77313" x2="62821" y2="90746"/>
                        <a14:foregroundMark x1="57692" y1="88955" x2="82821" y2="88955"/>
                        <a14:foregroundMark x1="88462" y1="78806" x2="87692" y2="90448"/>
                        <a14:backgroundMark x1="72308" y1="17910" x2="88462" y2="37910"/>
                        <a14:backgroundMark x1="59487" y1="15821" x2="25385" y2="8955"/>
                        <a14:backgroundMark x1="24103" y1="17612" x2="16410" y2="46866"/>
                        <a14:backgroundMark x1="16154" y1="90149" x2="23077" y2="96119"/>
                        <a14:backgroundMark x1="37436" y1="94925" x2="52308" y2="96716"/>
                        <a14:backgroundMark x1="39487" y1="25672" x2="58974" y2="277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967" y="899174"/>
            <a:ext cx="3448153" cy="2961874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179512" y="476672"/>
            <a:ext cx="871060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E, agora, oremos como Jesus nos ensinou: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Pai nosso ...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 paz do Senhor seja com todos vocês. 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C.: E contigo também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</a:p>
          <a:p>
            <a:endParaRPr lang="de-DE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GESTO DA 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PAZ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 Cálice da bênção que abençoamos é a comunhão do sangue de Cristo; o pão que partimos é a comunhão do corpo de Cristo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Nós, embora muitos, somos um só corpo.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</a:t>
            </a:r>
            <a:r>
              <a:rPr lang="de-DE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Vinde, pois tudo já está preparado! Experimentem a bondade do Senhor.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454">
                        <a14:foregroundMark x1="21649" y1="14231" x2="22680" y2="16154"/>
                        <a14:foregroundMark x1="35052" y1="11538" x2="37113" y2="12692"/>
                        <a14:backgroundMark x1="47938" y1="4231" x2="91237" y2="18462"/>
                        <a14:backgroundMark x1="91237" y1="25000" x2="95876" y2="44615"/>
                        <a14:backgroundMark x1="7216" y1="10385" x2="10309" y2="34231"/>
                        <a14:backgroundMark x1="15979" y1="57692" x2="14433" y2="93846"/>
                        <a14:backgroundMark x1="37629" y1="95000" x2="91237" y2="99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157" y="561786"/>
            <a:ext cx="1159971" cy="15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14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3" y="3357955"/>
            <a:ext cx="4350257" cy="3024156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 rot="20342631">
            <a:off x="0" y="994869"/>
            <a:ext cx="53190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pt-BR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Distribuição</a:t>
            </a:r>
            <a:endParaRPr lang="pt-BR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AutoShape 2" descr="https://encrypted-tbn1.gstatic.com/images?q=tbn:ANd9GcQP5x1RA2EuXr8dvko3TI-M9ea-NBHembTiQqdzEMnb_iNevUym-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066" y="548680"/>
            <a:ext cx="3777422" cy="282942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635896" y="2033553"/>
            <a:ext cx="125386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8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da</a:t>
            </a:r>
          </a:p>
        </p:txBody>
      </p:sp>
      <p:sp>
        <p:nvSpPr>
          <p:cNvPr id="9" name="Retângulo 8"/>
          <p:cNvSpPr/>
          <p:nvPr/>
        </p:nvSpPr>
        <p:spPr>
          <a:xfrm>
            <a:off x="4571999" y="3356992"/>
            <a:ext cx="4572001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t-BR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Santa </a:t>
            </a:r>
          </a:p>
          <a:p>
            <a:pPr algn="ctr"/>
            <a:r>
              <a:rPr lang="pt-BR" sz="10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Ceia</a:t>
            </a:r>
            <a:endParaRPr lang="pt-BR" sz="10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7970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79512" y="749017"/>
            <a:ext cx="87129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ORAÇÃO PÓS-COMUNHÃO</a:t>
            </a:r>
          </a:p>
          <a:p>
            <a:endParaRPr lang="pt-BR" sz="3000" b="1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P.: </a:t>
            </a:r>
            <a:r>
              <a:rPr lang="de-DE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Todo-Poderoso Deus, agradecemos-te porque nos restauraste através da comunhão do corpo e sangue de teu Filho. Concede, em tua bondade, que essa Ceia nos fortaleça na fé em ti e no amor a nosso próximo. Isto te pedimos por Jesus Cristo, nosso Senhor</a:t>
            </a:r>
            <a:r>
              <a:rPr lang="de-DE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de-DE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C.: Amém</a:t>
            </a:r>
            <a:r>
              <a:rPr lang="de-DE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!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454">
                        <a14:foregroundMark x1="21649" y1="14231" x2="22680" y2="16154"/>
                        <a14:foregroundMark x1="35052" y1="11538" x2="37113" y2="12692"/>
                        <a14:backgroundMark x1="47938" y1="4231" x2="91237" y2="18462"/>
                        <a14:backgroundMark x1="91237" y1="25000" x2="95876" y2="44615"/>
                        <a14:backgroundMark x1="7216" y1="10385" x2="10309" y2="34231"/>
                        <a14:backgroundMark x1="15979" y1="57692" x2="14433" y2="93846"/>
                        <a14:backgroundMark x1="35567" y1="97308" x2="90722" y2="9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771127"/>
            <a:ext cx="2127006" cy="285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11216"/>
            <a:ext cx="4248472" cy="604212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79512" y="692696"/>
            <a:ext cx="214353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19. Avisos</a:t>
            </a:r>
          </a:p>
        </p:txBody>
      </p:sp>
    </p:spTree>
    <p:extLst>
      <p:ext uri="{BB962C8B-B14F-4D97-AF65-F5344CB8AC3E}">
        <p14:creationId xmlns:p14="http://schemas.microsoft.com/office/powerpoint/2010/main" val="57995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1305919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20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Hino para coleta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184 do HPD</a:t>
            </a:r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21. Oração de intercessão intercalada com o canto comunitário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  <a:p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 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pt-BR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/:</a:t>
            </a:r>
            <a:r>
              <a:rPr lang="pt-BR" sz="3000" b="1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Envia teu Espírito Senhor, e renova a face da terra</a:t>
            </a:r>
            <a:r>
              <a:rPr lang="pt-BR" sz="3000" b="1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r>
              <a:rPr lang="pt-BR" sz="3000" i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:/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750" y1="16021" x2="26500" y2="31266"/>
                        <a14:foregroundMark x1="48750" y1="11628" x2="55500" y2="16279"/>
                        <a14:foregroundMark x1="47750" y1="26098" x2="46750" y2="35659"/>
                        <a14:foregroundMark x1="53250" y1="58915" x2="54000" y2="73385"/>
                        <a14:foregroundMark x1="20250" y1="45478" x2="19500" y2="55297"/>
                        <a14:backgroundMark x1="9000" y1="6202" x2="38250" y2="9819"/>
                        <a14:backgroundMark x1="59750" y1="9561" x2="94000" y2="19380"/>
                        <a14:backgroundMark x1="42500" y1="57106" x2="32500" y2="85013"/>
                        <a14:backgroundMark x1="67000" y1="79328" x2="87000" y2="88630"/>
                        <a14:backgroundMark x1="8000" y1="17571" x2="7000" y2="312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222" y="620688"/>
            <a:ext cx="1860671" cy="18002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454">
                        <a14:foregroundMark x1="21649" y1="14231" x2="22680" y2="16154"/>
                        <a14:foregroundMark x1="35052" y1="11538" x2="37113" y2="12692"/>
                        <a14:backgroundMark x1="47938" y1="4231" x2="91237" y2="18462"/>
                        <a14:backgroundMark x1="91237" y1="25000" x2="95876" y2="44615"/>
                        <a14:backgroundMark x1="7216" y1="10385" x2="10309" y2="34231"/>
                        <a14:backgroundMark x1="15979" y1="57692" x2="14433" y2="93846"/>
                        <a14:backgroundMark x1="40722" y1="93846" x2="97938" y2="93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618" y="3068960"/>
            <a:ext cx="1450685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88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14221" y="933976"/>
            <a:ext cx="864096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23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Bênção</a:t>
            </a:r>
          </a:p>
          <a:p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Apresentação dos </a:t>
            </a:r>
            <a:r>
              <a:rPr lang="pt-BR" sz="30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Confirmandos</a:t>
            </a:r>
            <a:endParaRPr lang="pt-BR" sz="30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25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24. </a:t>
            </a:r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Envio</a:t>
            </a:r>
          </a:p>
          <a:p>
            <a:endParaRPr lang="pt-BR" sz="26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25. </a:t>
            </a:r>
            <a:r>
              <a:rPr lang="pt-BR" sz="3000" b="1" dirty="0" err="1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Poslúdio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pt-BR" sz="25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just"/>
            <a:r>
              <a:rPr lang="pt-BR" sz="30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Jesus </a:t>
            </a:r>
            <a:r>
              <a:rPr lang="pt-BR" sz="30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Cristo diz: </a:t>
            </a:r>
            <a:r>
              <a:rPr lang="pt-BR" sz="3000" i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“Em verdade vos digo que, sempre que o fizestes a um destes meus irmãos, mesmo dos mais pequeninos, a mim o fizestes.”        Mateus 25.40</a:t>
            </a:r>
            <a:endParaRPr lang="pt-BR" sz="30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9662">
                        <a14:backgroundMark x1="2703" y1="3529" x2="1689" y2="51176"/>
                        <a14:backgroundMark x1="96959" y1="4706" x2="97297" y2="47059"/>
                        <a14:backgroundMark x1="94932" y1="97647" x2="72973" y2="994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451988"/>
            <a:ext cx="1730238" cy="993717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76667" l="32966" r="98345">
                        <a14:foregroundMark x1="40000" y1="32083" x2="45103" y2="33542"/>
                        <a14:foregroundMark x1="56276" y1="61875" x2="59724" y2="74792"/>
                        <a14:foregroundMark x1="70483" y1="56458" x2="82069" y2="76667"/>
                        <a14:foregroundMark x1="93793" y1="73542" x2="91586" y2="75208"/>
                        <a14:foregroundMark x1="36690" y1="31458" x2="39724" y2="31458"/>
                        <a14:backgroundMark x1="89655" y1="24167" x2="94759" y2="20208"/>
                        <a14:backgroundMark x1="54621" y1="78958" x2="81103" y2="795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790"/>
          <a:stretch/>
        </p:blipFill>
        <p:spPr>
          <a:xfrm>
            <a:off x="4211960" y="1014506"/>
            <a:ext cx="4739519" cy="326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3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409</TotalTime>
  <Words>1179</Words>
  <Application>Microsoft Office PowerPoint</Application>
  <PresentationFormat>Apresentação na tela (4:3)</PresentationFormat>
  <Paragraphs>150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27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Valdir</dc:creator>
  <cp:lastModifiedBy>Master</cp:lastModifiedBy>
  <cp:revision>68</cp:revision>
  <dcterms:created xsi:type="dcterms:W3CDTF">2013-02-02T23:10:19Z</dcterms:created>
  <dcterms:modified xsi:type="dcterms:W3CDTF">2013-10-14T13:34:22Z</dcterms:modified>
</cp:coreProperties>
</file>