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E15AB-8A75-4AF1-B53F-148D62477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565463-9F7A-4E0E-9C00-96D38E117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2AC2E3-680C-435D-9840-5B95432D0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B9E557-6831-4736-96B7-9A9E50AC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29666C-6987-4C5B-AC0C-BB758947F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62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9053A-2D4A-4047-9B76-B4ADE0033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B979CD8-1B27-47E3-B670-03072470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87241C-D35B-489B-93B9-A1600CD11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37A2B5-0765-441C-BDBF-E8B06B24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FA44C7-9F19-4921-8DFA-A5B69C16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08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F70F67-6EB7-44F8-A89D-3E33FB3674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A5964A3-1866-4FEF-8D72-854C32235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E29354-E05A-4D5D-97B4-F5FD10E3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A84C97-1AA5-43F0-AD09-59BA76212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EF39AC-FD96-4CBE-A27F-6977838D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3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A8058-6656-420F-950E-722A9EFD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9D20F4-4E73-49C3-B045-2928D2ABA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F100A4-55FE-4CBD-B870-02F047C9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8126FC-E07D-4117-B2F1-78440E0D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5FF989-B14C-49F4-836D-27A60DD9D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19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23B4E-88A0-4422-8880-9251006C6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84D35A-DF69-44E9-A074-76EF36B6D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12ED3E-52FD-4538-B1D7-7C1AFB46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8C5002-1C36-42A5-BDC3-7D678F1B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BE296F-F4F5-4BA1-BD2A-41A6359B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388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80435-88DE-4BFA-9C60-D4CED7199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B8E956-6303-41A5-9637-902AA3C3A7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FD32C0-2274-434B-8459-E4D765382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CBA8B3-E292-4EF6-BE1C-BDF7F564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B962EEC-CB1F-4C87-8A7F-5EEAF105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13F9BB-6E46-4131-A97C-6D7C6232E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44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BDB53-48C9-4D1A-8C48-BB6B38CA3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B7062D1-FF06-4795-87ED-0DED61DFF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FDA166-EEC8-44C1-B88B-0C3B89349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5BE6103-5866-41FB-B596-164475848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7844A3A-3827-4511-AA02-7F658F6D9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3446C9C-B687-4EDF-8C85-27A53697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A5865D-C2B7-45EF-992D-CA737BFA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8C39771-55BA-4323-BF0D-3BC7DE5A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952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185F99-79A5-45E9-A939-23086586C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56E383-B753-40B1-B31D-628AF69A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3FE894A-C755-4489-ACD7-D4B2C521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412D816-6E0F-42AC-9787-4B8D88F4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1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278548E-2F3F-49DF-964D-8A534433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80A08E3-0D8B-40E0-A0B9-044391DD8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06CA0D8-6743-49E1-B860-9DBBC4FEE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617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650388-B2FA-4BE1-92F9-1A9CD223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88DF85-4BE1-4369-8332-D1696AE65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C3FF01C-9ABC-41E1-B431-11913D95E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68ADAB-C086-42E2-9D37-24F738E3C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41AF35-A0AA-4EC0-A1ED-4DAF42A5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E3F3AA-6EA3-45F5-9927-EDF68398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17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001CC6-FF5C-46B2-832B-80BF5F55C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DEB0A27-4722-428F-BA4B-CDEACC6C5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AE5CBFC-2626-4E8A-BBBB-E3F368EC3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4A0E03-613A-4349-99DE-C6338469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61C1853-250C-47B6-BCC0-065314B9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815A6D-274D-45C4-93C0-CE905353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33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10D07F-54BF-4637-A0B9-19E35E2DF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06710C-E14A-47E3-A01E-44511C825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EAD0C1-5E1E-4773-8D7C-8DA1F59AF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EC855-34B4-4558-89ED-2E69DA9C33A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969CF4-0613-4DB7-B187-129D8C475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471C9F-6FD0-47D6-8682-D3352D933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48009-8BD0-4851-B288-B67785B950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48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24000" y="0"/>
            <a:ext cx="8820472" cy="6858000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640 - CADA DIA O DIA INTEIRO</a:t>
            </a:r>
          </a:p>
          <a:p>
            <a:pPr algn="ctr">
              <a:buFontTx/>
              <a:buNone/>
            </a:pPr>
            <a:r>
              <a:rPr lang="pt-BR" sz="1900" b="1" dirty="0"/>
              <a:t>  </a:t>
            </a:r>
          </a:p>
          <a:p>
            <a:pPr>
              <a:buNone/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As pessoas hoje correm,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atrás do tempo e do dinheiro,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e se esquecem de viver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cada dia o dia inteiro!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Veja como os passarinhos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voam pelo azul celeste,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veja a flor de algum canteiro,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que bonita ela se veste...</a:t>
            </a:r>
          </a:p>
        </p:txBody>
      </p:sp>
    </p:spTree>
    <p:extLst>
      <p:ext uri="{BB962C8B-B14F-4D97-AF65-F5344CB8AC3E}">
        <p14:creationId xmlns:p14="http://schemas.microsoft.com/office/powerpoint/2010/main" val="46512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1524000" y="292100"/>
            <a:ext cx="9144000" cy="57277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Passarinhos cantam, voam sempre sem preocupação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olham tudo lá de cima,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sem a pressa do avião!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A florzinha no canteiro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não tem creme, nem batom,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nem perfume ela usa,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pra manter seu cheiro bom...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2748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24000" y="292100"/>
            <a:ext cx="8229600" cy="57277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Quem acolhe os passarinhos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  e lhes dá água e comida? Quem perfuma a flor do campo e a veste colorida? Veja o que Jesus responde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às perguntas anteriores: “Deus acolhe os passarinhos, e enfeita as lindas flores.”</a:t>
            </a:r>
          </a:p>
        </p:txBody>
      </p:sp>
    </p:spTree>
    <p:extLst>
      <p:ext uri="{BB962C8B-B14F-4D97-AF65-F5344CB8AC3E}">
        <p14:creationId xmlns:p14="http://schemas.microsoft.com/office/powerpoint/2010/main" val="218271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1524000" y="292100"/>
            <a:ext cx="8892480" cy="5801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E se Deus cuida das plantas, e </a:t>
            </a:r>
            <a:r>
              <a:rPr lang="pt-BR" sz="4400" b="1" dirty="0" err="1">
                <a:latin typeface="Arial" pitchFamily="34" charset="0"/>
                <a:cs typeface="Arial" pitchFamily="34" charset="0"/>
              </a:rPr>
              <a:t>pra’s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 aves dá o ninho, cuidará também da gente, com amor e com carinho! Amparados desta forma,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Deus espera que a gente, </a:t>
            </a:r>
          </a:p>
          <a:p>
            <a:pPr>
              <a:buNone/>
            </a:pPr>
            <a:r>
              <a:rPr lang="pt-BR" sz="4400" b="1" dirty="0">
                <a:latin typeface="Arial" pitchFamily="34" charset="0"/>
                <a:cs typeface="Arial" pitchFamily="34" charset="0"/>
              </a:rPr>
              <a:t>  faça o mundo mais bonito, mais humano e mais contente.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68475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209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3</cp:revision>
  <dcterms:created xsi:type="dcterms:W3CDTF">2018-03-02T12:08:32Z</dcterms:created>
  <dcterms:modified xsi:type="dcterms:W3CDTF">2018-03-02T12:11:41Z</dcterms:modified>
</cp:coreProperties>
</file>