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79E67-E2FE-459B-8676-744B6A608B89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D4383-4ECE-4475-A64F-306CBF3B57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84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F6351-2AB1-4DA3-BD71-06334CD82797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041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2E686-DC3C-411B-9A74-286CDCE5A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D56255-3B7D-488E-BF58-AD194ACB6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482CF4-2B4D-460C-914E-ABC3643F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455DB7-A1CD-4103-B952-3F5958A63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0F1015-0CAF-4C3D-B3DD-D61F2E064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1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7A77B-8C51-4570-90E4-A21611D6B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48312A-F6CF-4E8F-9751-9F44326E8E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2121CB-DC7D-42C7-ADF8-304B5FAA8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63D982-7EB3-4431-9F46-E708AD123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7C9B0D-170E-47C9-BAF1-C99C01F7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57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5CBFF7-4CFE-470F-B569-D80C1B677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EA54DA-EAB2-44A5-8EBC-C8A475696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AB4229-4319-4B8F-8332-CF2F3CA4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9C001D-FE15-4C5C-B7A3-C2E77B07A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E06AE7-438C-4E86-BCA2-D76161DD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31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852F09-3FF7-4844-9343-6A63BF1A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5BD27B-7713-490B-BABC-448363C0B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5B25D1-B589-49A2-81A3-5FC409796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5FE366-6D37-45C5-A095-A1C15448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DDE93F-EC62-400F-A76A-B808C8968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521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B8D1-D1F9-4AA6-AF82-7433A222E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2DE97D6-C444-422E-90D9-67B2AE63C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A50E67-78AB-4BC6-A6C2-5CC763657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B9F17F-2DBA-40FE-80DE-DC36B9CC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AFE05-6E5C-4EFC-B48F-7B732D54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545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BC3E2-78EE-4625-B268-E5DB4C7E6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7A7C9B-B9AA-41F7-AE38-AD1F791E9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5CF259-7AB1-4332-8D04-AA36CC457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B7C4BD-A766-41C7-8146-98734FB3E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C75920-E3B6-44AB-99D6-17B46128C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370C00-5E96-416C-842E-750B5AE0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71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A77FA-F83F-41C0-A167-6ECF0EA40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924AB8-DFF1-4C26-8ADE-87C127C14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48E113C-8368-4CA6-B6D6-BBF7F79CD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31E9193-A802-40AD-BCE5-39617C96B0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8EB0763-7836-4039-8959-E83C14E5B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5F2B6C3-CDDD-4F49-89AB-37BE45522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4613E1D-41E3-4E34-993E-59D9C907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19D4304-08DC-41B3-ADA4-E9D090EA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8963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C98E65-B9C4-453A-AE83-1DBA83F0F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4BE8101-D5BA-4524-BC53-F4605A444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EBDCE28-2183-42DB-BBAA-2062106B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2A3B85A-D4F7-4831-9CDF-817411702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86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18CBDCC-DC7C-40F0-8117-E222C4250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30504E4-EEA6-459B-BAA4-174B648CD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FBD0BA-1E69-4527-8FB8-400C3E00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6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69CC9-0112-4A1F-8D0F-21F96032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788210-E901-4A88-AB0A-3D5A55181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B133E0F-8721-44E5-969D-818EA76B6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1B2F36E-EF7C-4FCC-AD35-7D082C7A4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3ECFB2-5F46-43CA-B681-49BBE25E5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0713FA-723E-46F6-A036-F413E506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00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327BB-DF9A-41FB-AADB-8E7C32CF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64143D2-3A03-4748-A6F6-DE69EC066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FE2C84-3768-488D-8CEF-90411FE78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19D6FF-A0DC-4FAD-9733-C79553FCB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01BFB1F-5668-45EC-8DD2-AF899CE72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29154A-DD8C-4325-9002-88EAD5664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400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6CC7A68-3583-4451-BA3D-1B0143945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95510B-EB4B-47AD-8F3D-6B29AFB41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E44080-154B-4AC3-B0F3-B98D0ADAA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81EEB-8AA3-4A89-AF42-9F53E912EDC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B01DC2-DFD7-41C6-A88F-1F204980E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83EC1C-E3CC-4D71-9E85-BEE786E93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1761E-47F3-4352-9AED-AB3FFBABC4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70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1524000" y="260648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632 </a:t>
            </a:r>
            <a:r>
              <a:rPr lang="pt-BR" sz="48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JESUS  AO  LADO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914400" indent="-91440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Se eu tiver Jesus ao lado, </a:t>
            </a:r>
          </a:p>
          <a:p>
            <a:pPr marL="914400" indent="-91440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e por ele auxiliado,</a:t>
            </a:r>
            <a:endParaRPr lang="pt-BR" sz="48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se por ele for mandado,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 qualquer lugar irei.</a:t>
            </a:r>
            <a:endParaRPr lang="pt-BR" sz="4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5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Estribilho:</a:t>
            </a:r>
            <a:endParaRPr lang="pt-BR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/:Seguirei a meu bom Mestre, seguirei a meu bom Mestre, seguirei a meu bom Mestre.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Onde quer que for, irei.:/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Beta\Pictures\CELEBRAR\jesus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3501008"/>
            <a:ext cx="6934200" cy="3949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03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1524000" y="846004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 </a:t>
            </a: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Seja meu caminho duro, espinhoso ou inseguro,</a:t>
            </a:r>
            <a:endParaRPr lang="pt-BR" sz="48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em seus braços bem seguro, aonde me mandar, irei</a:t>
            </a:r>
            <a:r>
              <a:rPr lang="pt-BR" sz="11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14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Estribilho:</a:t>
            </a:r>
            <a:endParaRPr lang="pt-BR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/:Seguirei a meu bom Mestre, seguirei a meu bom Mestre, seguirei a meu bom Mestre.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Onde quer que for, irei.:/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Beta\Pictures\CELEBRAR\jesus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3501008"/>
            <a:ext cx="6934200" cy="3949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982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1524000" y="260648"/>
            <a:ext cx="896448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Males poderão cercar-me, ou perigos assustar-me,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mas se Cristo segurar-me, aonde me mandar, irei</a:t>
            </a:r>
            <a:r>
              <a:rPr lang="pt-BR" sz="11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255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Estribilho:</a:t>
            </a:r>
            <a:endParaRPr lang="pt-BR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/:Seguirei a meu bom Mestre, seguirei a meu bom Mestre, seguirei a meu bom Mestre.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Onde quer que for, irei.:/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Beta\Pictures\CELEBRAR\jesus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3501008"/>
            <a:ext cx="6934200" cy="3949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19086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524000" y="539388"/>
            <a:ext cx="882047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terminar a vida,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e a batalha for vencida,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  tenho a glória prometida;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800" b="1" dirty="0">
                <a:latin typeface="Arial" pitchFamily="34" charset="0"/>
                <a:cs typeface="Arial" pitchFamily="34" charset="0"/>
              </a:rPr>
              <a:t>Eu pra meu Senhor irei. </a:t>
            </a:r>
          </a:p>
        </p:txBody>
      </p:sp>
    </p:spTree>
    <p:extLst>
      <p:ext uri="{BB962C8B-B14F-4D97-AF65-F5344CB8AC3E}">
        <p14:creationId xmlns:p14="http://schemas.microsoft.com/office/powerpoint/2010/main" val="194961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Estribilho:</a:t>
            </a:r>
            <a:endParaRPr lang="pt-BR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/:Seguirei a meu bom Mestre, seguirei a meu bom Mestre, seguirei a meu bom Mestre.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Onde quer que for, irei.:/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Beta\Pictures\CELEBRAR\jesus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7608" y="3501008"/>
            <a:ext cx="6934200" cy="3949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4342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Widescreen</PresentationFormat>
  <Paragraphs>27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2018-03-02T12:30:09Z</dcterms:created>
  <dcterms:modified xsi:type="dcterms:W3CDTF">2018-03-02T12:31:03Z</dcterms:modified>
</cp:coreProperties>
</file>