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6425A-A578-419C-8CB0-F73EC371D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D7755C-9962-4155-B37E-509E78ECD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941D80-CD2C-46BD-BA95-544E297B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BE7284-21FD-403A-AE84-1FCAF672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0D3912-F6AB-428A-8099-6C46A9628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69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3152B-3835-4409-A770-757FEB1AB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1C709F-225E-447F-845F-6CB3F37C3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899835-DCA7-4BDC-B10F-4862E843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B8BA5F-A472-4600-9B21-8CF9C091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F78079-16C6-45FE-83EB-7C80D6E81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1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349C65-EC9E-486A-96DD-7D8743BF75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163C06-08A2-4D72-99BC-70A239886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6AA9AE-A4B6-4106-9234-011AA031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4843A1-41DF-461E-BDD4-C69818D0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AD7170-B8A5-4A4D-97A9-49BB3E1F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7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061386-8AC0-4B29-920F-03A1ADD04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A5DA03-962A-49DA-ADDF-79484B58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947AC4-49F3-4928-A379-5F6FB70AB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66665E-769A-4382-A175-EA4D62077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8B9CB2-6410-42E5-B04C-2CF6DB3F7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99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7F8360-9500-4E9C-9B3F-3CB42909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3BB05A-607F-4139-AB49-92CD0ABDD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914624-6B09-4293-8FA2-7DE01322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D6A959-601D-4384-8E0E-FF8EF013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F4B852-C6FB-47A0-9522-F8A9D7499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78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471625-8953-4FA3-817C-28C5CFD9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993819-1BC6-4FA8-993B-B84C185EC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327F343-7C5D-45B1-96C8-747B0946D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B8EA73-1F35-4E2A-B165-4F0DF143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E1F535-21F1-400F-98A8-CA264A878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27F6F5-CA5C-4A3B-8CF1-85F0C515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99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FF947-CF9D-4BE2-B962-055B00A68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3D9B95-8611-4699-B247-C10EB9373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6C2B2B-DB5B-497C-BD61-EB1A2299B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4976D13-E9A5-43E8-95D6-73C5B558F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E2277C3-8D5D-4EAC-B9E2-EC7DC319C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785B94E-A737-4BD5-A906-B539DEEE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99FB370-8256-488B-9642-6312A1646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1C529D5-56D5-46BE-A341-8D2D09E6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52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AB0B91-A54C-4EF7-BD6C-5FA7690D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AF6D45-1002-44F9-8AE8-7AD7E5A40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F1730D-C881-4C6F-B6E1-4FE155995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ED8252A-483C-4DA3-A178-A1541D31B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82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F0BF15F-35A9-45F0-A161-94695085B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62063FD-0094-4BD1-84B2-4F0F0B0ED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24D6872-234E-4810-B992-BDB48DDD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6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532587-26AA-475E-B877-9D687FCF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F36BD7-6DEC-4F4E-84B9-A04DBC76D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D5A4B1-2547-4A02-840A-02B26B500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89218C-3C1A-4582-B3E5-2B1AE69D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711BA8-0F29-46B4-B4A9-495CAC417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AF2899-36DE-4647-AC36-2B64EDD6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14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F57F3-CCAF-4834-A113-434AFA154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EC898AC-2987-4747-987E-9BBA7790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DA9FAF0-2FB5-4D8E-B1D4-D269FAF7D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6815C77-225A-4218-AE05-DC25EC161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2CBEF2-EA39-481E-8800-95401F3A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EECC7D-5B64-4C5B-B556-B05844C5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65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6143059-1A5F-43EB-A615-E6AE2FA8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BFFDA9-9C86-4754-B03E-AB3ADA775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607098-28A8-43A0-A5B3-BAA4D3F7EB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D10B6-3925-461E-9E89-CC264807EE6A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F7E7BA-B578-4198-B10C-7F1DB6215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C19726-B460-4006-B0D0-9FDEBBF89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BC63F-A3D5-4E39-87E7-6DED2C2F4D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03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1524000" y="92333"/>
            <a:ext cx="91440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481 – PRESERVAÇÃO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742950" indent="-74295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Caminhando na areia, </a:t>
            </a:r>
          </a:p>
          <a:p>
            <a:pPr marL="742950" indent="-7429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vejo as mãos do Criador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e percebo o carinho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no poder do seu amor.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7283" name="Picture 3" descr="C:\Users\Beta\Pictures\CELEBRAR NOVAS\10372065_751517084915589_666184727522655178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3861048"/>
            <a:ext cx="8280920" cy="29969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66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287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2. Ele fez a terra e os mares,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sol e lua fez brilhar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e a revela tão bonita,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para os bichos saciar.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8306" name="Picture 2" descr="C:\Users\Beta\Pictures\CELEBRAR NOVAS\11900046_10153307030908423_8130350085805582706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924945"/>
            <a:ext cx="9324528" cy="3933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073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1524000" y="52215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3. Ser humano sem consciência se acomoda sem lutar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Vai deixando, aos pouquinhos, sua vida acabar.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9330" name="Picture 2" descr="C:\Users\Beta\Pictures\CELEBRAR NOVAS\13600305_1115673468525556_1405891661750190598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2852936"/>
            <a:ext cx="6480720" cy="4005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94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1524000" y="44245"/>
            <a:ext cx="91440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4. Vamos nós com consciência preservar a criação.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Não deixando o egoísmo dominar nossa razão.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0354" name="Picture 2" descr="C:\Users\Beta\Pictures\CELEBRAR NOVAS\imagenes_CAMPANILLA_f5d5c50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552" y="2852936"/>
            <a:ext cx="7992888" cy="40050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5433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2018-03-02T12:18:48Z</dcterms:created>
  <dcterms:modified xsi:type="dcterms:W3CDTF">2018-03-02T12:20:39Z</dcterms:modified>
</cp:coreProperties>
</file>