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BFEA1D-7964-47F3-97EF-2BE13FBC8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D30C3F-4F75-41E0-BBEA-EF385FD05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FDC344-1C83-49EC-8310-24CD53DBC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87472-B878-4061-BD7B-8E36471FB63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4125B3-C567-450A-8913-BCCBBF40A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FCDA94-E904-4247-BBD9-7E4C50874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C89C-0F1D-4EF9-ABFA-555DA6DE9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567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203AE8-EFFC-4C6D-B5A5-4D54A0AC5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2CB8759-D375-4D9B-A7AF-749A7B53C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93B1AB-53BA-49D7-83AF-F3EF6C124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87472-B878-4061-BD7B-8E36471FB63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D3813AA-3094-4107-B1B7-E95CD57A4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E6149A-3BB7-45F4-8AC8-CE3B35132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C89C-0F1D-4EF9-ABFA-555DA6DE9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4048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6BEC0A1-C979-4D88-AB0A-97E0DA6F81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0931973-092C-454D-B466-F8C22F429A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EF5CD9-6EDC-4054-932A-B86BDF66F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87472-B878-4061-BD7B-8E36471FB63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E4496A-8D2D-4EE2-A32B-F1C46570F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8CCEE3-2628-45A0-94FE-EE46B6FD9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C89C-0F1D-4EF9-ABFA-555DA6DE9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8791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535B22-006C-4422-8CBA-98D368EDC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A5328A-8B19-4D0B-9B33-8A1D192C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0520BE-F875-44AB-B910-50227F106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87472-B878-4061-BD7B-8E36471FB63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1DD7BA-3FF9-4A86-BBD0-4011322FC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1E2770-3D23-43F2-971A-A3269D41E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C89C-0F1D-4EF9-ABFA-555DA6DE9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975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5523E3-85E7-4015-B524-332D8F598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354C01E-13DC-4529-AC0D-7CA412CAD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9288B9-5BEE-497E-B14D-E0717927C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87472-B878-4061-BD7B-8E36471FB63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2D41DF-5889-4A0D-91A0-A4012EBB9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1DA607-C50E-4C6D-9CCD-D1C31BD99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C89C-0F1D-4EF9-ABFA-555DA6DE9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238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617755-A36C-4CC5-9B18-8B0BF9ADC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CC3AAE-8DE2-452D-9256-A69370D871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F38046-8713-4490-BF71-71ED49DF8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2469DED-F96B-4C10-80BE-7365432D1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87472-B878-4061-BD7B-8E36471FB63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8858C8B-4196-4AC4-A533-8F11AAFF0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8DFAB61-2C8F-4ED7-9123-61D786B14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C89C-0F1D-4EF9-ABFA-555DA6DE9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4176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7F1EE8-C071-4209-AC82-0E9993693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0A9BA58-0739-4317-97BD-3626999BD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C2C0CDE-2278-4505-B76A-48FC5B6577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11722C5-4122-4E85-8435-07941ADE3D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CAC2B7C-49D5-40A0-B0EB-6E4C9E1B38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BA56329-636D-4CBB-BCAD-894EAA94D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87472-B878-4061-BD7B-8E36471FB63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7F0C480-A7F7-4EFE-9D09-49564C8F2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50ED6CC-E446-405F-AD7E-581724D9E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C89C-0F1D-4EF9-ABFA-555DA6DE9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2806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6309F6-42CE-4A5A-8EF9-DF009C9FB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D7C606F-CA03-4D3C-ACCE-E5693C525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87472-B878-4061-BD7B-8E36471FB63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36D8BD8-0018-449E-AF23-BF9039F7F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1A98684-4CBC-4665-98CB-46A56EF8B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C89C-0F1D-4EF9-ABFA-555DA6DE9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720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B56C1A5-F5E8-4D78-A03B-133FD2FE0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87472-B878-4061-BD7B-8E36471FB63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2418943-F0E3-4A11-BF9D-AA0423F6D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E2A0401-5BEB-4822-9E9C-1CDE85CF1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C89C-0F1D-4EF9-ABFA-555DA6DE9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6784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BE6A42-AA41-479D-BA64-F6F06098E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6D461D-983E-470B-A051-F7B3F5E2C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89FBC5B-5BFB-417A-9AC0-2A9322AE70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0E4B80D-FDF4-4AE0-8B8A-9DC73501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87472-B878-4061-BD7B-8E36471FB63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7B5ABA7-D131-4A60-AE0B-D195B7558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C04E21-D4B4-4447-8946-38C44AB7B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C89C-0F1D-4EF9-ABFA-555DA6DE9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975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09309-706F-4743-83C3-E416D1884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98AE10E-747A-456F-8D73-1A6113CD73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CA283C5-2B52-4CAD-A521-A649DD246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A5FDCE2-BC55-4471-92CB-1E9A2998A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87472-B878-4061-BD7B-8E36471FB63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B2E529F-3777-474D-86B4-9EB760BFD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620B36-D885-499A-8D11-F3D425F4E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1C89C-0F1D-4EF9-ABFA-555DA6DE9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332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3C8A99E-50D4-4E68-8730-1B7F6214B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F45C404-39C7-4B85-A1EE-BAC20D5A2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480028B-643C-4512-9D9A-BE4564C8F8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87472-B878-4061-BD7B-8E36471FB63F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9DD7FD-3FFE-4823-842B-40E9B4DB1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1FCA699-2523-4000-AE93-953F50BF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1C89C-0F1D-4EF9-ABFA-555DA6DE9B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391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1"/>
          <p:cNvSpPr>
            <a:spLocks noChangeArrowheads="1"/>
          </p:cNvSpPr>
          <p:nvPr/>
        </p:nvSpPr>
        <p:spPr bwMode="auto">
          <a:xfrm>
            <a:off x="1524000" y="188640"/>
            <a:ext cx="9144000" cy="617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626 - CONTA  AS  BÊNÇÃOS</a:t>
            </a:r>
            <a:endParaRPr lang="pt-BR" sz="4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6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6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742950" indent="-7429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1.Se da vida as ondas agitadas são, se, desanimado, </a:t>
            </a:r>
          </a:p>
          <a:p>
            <a:pPr marL="742950" indent="-7429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julgas tudo vão, </a:t>
            </a:r>
          </a:p>
          <a:p>
            <a:pPr marL="742950" indent="-7429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conta as muitas bênçãos,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conta a cada vez,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e hás de ver, surpreso,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quando Deus já fez.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sz="1100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323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24000" y="1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Conta as bênçãos, dize quantas são,    recebidas da divina mão.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Uma a uma, conta a cada vez;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hás de ver, surpreso,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quando Deus já fez!</a:t>
            </a:r>
            <a:endParaRPr lang="pt-BR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6258" name="Picture 2" descr="C:\Users\Beta\Pictures\imagens diferentes\3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4" y="3212976"/>
            <a:ext cx="6107832" cy="3645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117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24000" y="404665"/>
            <a:ext cx="55801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</a:t>
            </a:r>
            <a:r>
              <a:rPr lang="pt-BR" sz="4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Tens acaso mágoas,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duro é teu lidar?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E pesada a cruz que tens de suportar? Conta as muitas bênçãos,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não duvidarás, e, cantando, alegre os dias passarás.</a:t>
            </a:r>
            <a:endParaRPr lang="pt-BR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C:\Users\Beta\Pictures\CELEBRAR\386509_250598368327143_100001309458376_602397_2029415514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6081" y="1124744"/>
            <a:ext cx="3851920" cy="46531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11159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24000" y="1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Conta as bênçãos, dize quantas são,    recebidas da divina mão.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Uma a uma, conta a cada vez;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hás de ver, surpreso,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quando Deus já fez!</a:t>
            </a:r>
            <a:endParaRPr lang="pt-BR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6258" name="Picture 2" descr="C:\Users\Beta\Pictures\imagens diferentes\3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4" y="3212976"/>
            <a:ext cx="6107832" cy="3645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03924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24000" y="332656"/>
            <a:ext cx="536408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3.</a:t>
            </a:r>
            <a:r>
              <a:rPr lang="pt-BR" sz="4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Quando vires outros com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Riqueza e bens,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lembra que tesouros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prometidos tens.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Nunca os bens da terra poderão comprar a mansão celeste em que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tu vais morar.</a:t>
            </a:r>
            <a:endParaRPr lang="pt-BR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8306" name="Picture 2" descr="C:\Users\Beta\Pictures\CELEBRAR\imagesB2E3H59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88088" y="332656"/>
            <a:ext cx="3779912" cy="61653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83439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24000" y="1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Conta as bênçãos, dize quantas são,    recebidas da divina mão.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Uma a uma, conta a cada vez;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hás de ver, surpreso,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quando Deus já fez!</a:t>
            </a:r>
            <a:endParaRPr lang="pt-BR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6258" name="Picture 2" descr="C:\Users\Beta\Pictures\imagens diferentes\3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4" y="3212976"/>
            <a:ext cx="6107832" cy="3645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29849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24000" y="1"/>
            <a:ext cx="9144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400" b="1" dirty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4.</a:t>
            </a:r>
            <a:r>
              <a:rPr lang="pt-BR" sz="44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 Seja teu conflito fraco ou forte aqui, não te desanimes, Deus será por ti. Seu divino auxílio, derrotando o mal, te dará consolo e paz celestial.</a:t>
            </a:r>
            <a:endParaRPr lang="pt-BR" sz="4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7283" name="Picture 3" descr="C:\Users\Beta\Pictures\CELEBRAR\colo-do-pa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1624" y="3501008"/>
            <a:ext cx="6624736" cy="33569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2450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24000" y="1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Conta as bênçãos, dize quantas são,    recebidas da divina mão.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Uma a uma, conta a cada vez;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hás de ver, surpreso,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4000" b="1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quando Deus já fez!</a:t>
            </a:r>
            <a:endParaRPr lang="pt-BR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6258" name="Picture 2" descr="C:\Users\Beta\Pictures\imagens diferentes\3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4" y="3212976"/>
            <a:ext cx="6107832" cy="3645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231624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280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Rolf Schünemann</dc:creator>
  <cp:lastModifiedBy>Rolf Schünemann</cp:lastModifiedBy>
  <cp:revision>2</cp:revision>
  <dcterms:created xsi:type="dcterms:W3CDTF">2018-03-02T12:13:12Z</dcterms:created>
  <dcterms:modified xsi:type="dcterms:W3CDTF">2018-03-02T12:24:50Z</dcterms:modified>
</cp:coreProperties>
</file>