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  <p:sldMasterId id="2147483758" r:id="rId2"/>
  </p:sldMasterIdLst>
  <p:notesMasterIdLst>
    <p:notesMasterId r:id="rId7"/>
  </p:notesMasterIdLst>
  <p:sldIdLst>
    <p:sldId id="264" r:id="rId3"/>
    <p:sldId id="265" r:id="rId4"/>
    <p:sldId id="307" r:id="rId5"/>
    <p:sldId id="308" r:id="rId6"/>
  </p:sldIdLst>
  <p:sldSz cx="8640763" cy="9001125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FFFFFF"/>
    <a:srgbClr val="000066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 autoAdjust="0"/>
    <p:restoredTop sz="89655" autoAdjust="0"/>
  </p:normalViewPr>
  <p:slideViewPr>
    <p:cSldViewPr>
      <p:cViewPr>
        <p:scale>
          <a:sx n="75" d="100"/>
          <a:sy n="75" d="100"/>
        </p:scale>
        <p:origin x="-1014" y="-72"/>
      </p:cViewPr>
      <p:guideLst>
        <p:guide orient="horz" pos="2835"/>
        <p:guide pos="2722"/>
      </p:guideLst>
    </p:cSldViewPr>
  </p:slideViewPr>
  <p:outlineViewPr>
    <p:cViewPr>
      <p:scale>
        <a:sx n="33" d="100"/>
        <a:sy n="33" d="100"/>
      </p:scale>
      <p:origin x="0" y="324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24ED0B2-330C-4FC8-916D-78282E8763D7}" type="datetimeFigureOut">
              <a:rPr lang="pt-BR"/>
              <a:pPr>
                <a:defRPr/>
              </a:pPr>
              <a:t>14/11/2012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784350" y="685800"/>
            <a:ext cx="3289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FA16A0A-32DE-4868-ACA5-DB93997D7D1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1774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481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481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058" y="2796186"/>
            <a:ext cx="7344649" cy="1929407"/>
          </a:xfrm>
        </p:spPr>
        <p:txBody>
          <a:bodyPr/>
          <a:lstStyle/>
          <a:p>
            <a:r>
              <a:rPr lang="en-US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6115" y="5100637"/>
            <a:ext cx="6048535" cy="23002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83A220-6BAE-4D90-A67B-73C7D9B7BEB7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7AFFD-6344-43BB-A865-659289826EF6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54F9F3-A634-4CCF-BBBC-844DB35FB602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6AECE-2918-481F-80CF-675DED132398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561" y="5784057"/>
            <a:ext cx="7344649" cy="17877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2561" y="3815063"/>
            <a:ext cx="7344649" cy="196899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709B9D-745E-425F-9429-6B8AF5F4C24B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941A7-5293-4F4C-AAB5-4F7E694288F1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32039" y="2100265"/>
            <a:ext cx="3816337" cy="59403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392388" y="2100265"/>
            <a:ext cx="3816337" cy="59403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933049-E154-42D3-BAAF-410D458AAA0F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3FFB6-4886-422A-9380-F8D0E020A244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32039" y="2014835"/>
            <a:ext cx="3817838" cy="8396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32039" y="2854523"/>
            <a:ext cx="3817838" cy="51860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389390" y="2014835"/>
            <a:ext cx="3819337" cy="8396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389390" y="2854523"/>
            <a:ext cx="3819337" cy="51860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B8F344-0A58-46C9-B6C7-87C93A730C4F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F636A-780B-4652-9D99-27747D526569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9B7811-9D89-48E6-A499-AF0DF95D92F3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E7B2D-E6A6-4556-83C1-A5D7F4F5323D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B5DECF-C189-4ACE-AF71-1E7086B1D02D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3D3F1-F44E-4BFA-B158-DF3D4F0FCBE7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039" y="358378"/>
            <a:ext cx="2842752" cy="15251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78299" y="358380"/>
            <a:ext cx="4830427" cy="76822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32039" y="1883570"/>
            <a:ext cx="2842752" cy="61570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4BDAEB-B214-45D9-B7EE-3977A0C3E2AB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9DA25-55F2-41B5-9538-5F4B48F7C3AE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3651" y="6300789"/>
            <a:ext cx="5184458" cy="7438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693651" y="804267"/>
            <a:ext cx="5184458" cy="5400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93651" y="7044633"/>
            <a:ext cx="5184458" cy="10563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5D9741-1CDE-4093-966D-974822D91035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D7DD0-84E0-4EA4-A486-A6AEE50F3624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4959FC-51C6-4C4F-99E8-B4D0DC47FAEB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592A0-F547-43EB-AF3D-A276A063D36C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264554" y="360465"/>
            <a:ext cx="1944171" cy="7680126"/>
          </a:xfrm>
        </p:spPr>
        <p:txBody>
          <a:bodyPr vert="eaVert"/>
          <a:lstStyle/>
          <a:p>
            <a:r>
              <a:rPr lang="en-US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32039" y="360465"/>
            <a:ext cx="5688502" cy="7680126"/>
          </a:xfrm>
        </p:spPr>
        <p:txBody>
          <a:bodyPr vert="eaVert"/>
          <a:lstStyle/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B1129-F725-4E0A-AAF6-5E0A40A92A44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78BB1-AC68-431E-A601-8F376B8787AD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7992706" cy="7800975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7168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6115" y="5100637"/>
            <a:ext cx="6048535" cy="230028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Clique para editar o estilo do subtítulo mestre</a:t>
            </a:r>
          </a:p>
        </p:txBody>
      </p:sp>
      <p:sp>
        <p:nvSpPr>
          <p:cNvPr id="7168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48058" y="2321126"/>
            <a:ext cx="7344649" cy="2279451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65CF8-396C-4B38-B621-E810BF4A8D75}" type="datetimeFigureOut">
              <a:rPr lang="pt-BR"/>
              <a:pPr>
                <a:defRPr/>
              </a:pPr>
              <a:t>14/11/2012</a:t>
            </a:fld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2BEDC-7E78-46FB-8C51-88F553208B23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2039" y="360462"/>
            <a:ext cx="77766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039" y="2100265"/>
            <a:ext cx="7776687" cy="594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2039" y="8196858"/>
            <a:ext cx="2016178" cy="62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77297EA1-2F8A-4124-B548-690560C98905}" type="datetimeFigureOut">
              <a:rPr lang="pt-BR"/>
              <a:pPr/>
              <a:t>14/11/2012</a:t>
            </a:fld>
            <a:endParaRPr lang="en-US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262" y="8196858"/>
            <a:ext cx="2736241" cy="62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547" y="8196858"/>
            <a:ext cx="2016178" cy="62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A72DCEC-377B-49EF-86F6-DFCAAB5BFE40}" type="slidenum">
              <a:rPr lang="en-US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2039" y="360462"/>
            <a:ext cx="77766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2039" y="2100262"/>
            <a:ext cx="7776687" cy="590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32039" y="8201025"/>
            <a:ext cx="2016178" cy="6000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0C996087-7B52-4E74-BD09-7A0DB29AC284}" type="datetimeFigureOut">
              <a:rPr lang="pt-BR"/>
              <a:pPr>
                <a:defRPr/>
              </a:pPr>
              <a:t>14/11/2012</a:t>
            </a:fld>
            <a:endParaRPr lang="en-US" dirty="0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52262" y="8201025"/>
            <a:ext cx="2736241" cy="6000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dirty="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92547" y="8201025"/>
            <a:ext cx="2016178" cy="6000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5896DEBB-C4F4-4E94-9C82-882D2B095A84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undo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103" y="0"/>
            <a:ext cx="9116969" cy="9072594"/>
          </a:xfrm>
          <a:prstGeom prst="rect">
            <a:avLst/>
          </a:prstGeom>
        </p:spPr>
      </p:pic>
      <p:sp>
        <p:nvSpPr>
          <p:cNvPr id="8" name="Rectangle 2"/>
          <p:cNvSpPr txBox="1">
            <a:spLocks/>
          </p:cNvSpPr>
          <p:nvPr/>
        </p:nvSpPr>
        <p:spPr bwMode="auto">
          <a:xfrm>
            <a:off x="1544354" y="1643052"/>
            <a:ext cx="5584339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Tema e Lema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kern="0" dirty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d</a:t>
            </a:r>
            <a:r>
              <a:rPr lang="en-US" sz="6600" b="1" kern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o Ano</a:t>
            </a:r>
            <a:endParaRPr kumimoji="0" lang="en-US" sz="6600" b="1" i="0" u="none" strike="noStrike" kern="0" cap="none" spc="0" normalizeH="0" baseline="0" noProof="0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2"/>
          <p:cNvSpPr txBox="1">
            <a:spLocks/>
          </p:cNvSpPr>
          <p:nvPr/>
        </p:nvSpPr>
        <p:spPr bwMode="auto">
          <a:xfrm>
            <a:off x="3417686" y="3348434"/>
            <a:ext cx="1910807" cy="97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800" b="1" i="0" u="none" strike="noStrike" kern="0" cap="none" spc="0" normalizeH="0" baseline="0" noProof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800" b="1" i="0" u="none" strike="noStrike" kern="0" cap="none" spc="0" normalizeH="0" baseline="0" noProof="0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2013</a:t>
            </a:r>
            <a:endParaRPr kumimoji="0" lang="en-US" sz="4800" b="1" i="0" u="none" strike="noStrike" kern="0" cap="none" spc="0" normalizeH="0" baseline="0" noProof="0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Imagem 9" descr="logotip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563" y="5364963"/>
            <a:ext cx="1643074" cy="21359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fundo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03" y="0"/>
            <a:ext cx="9116969" cy="9072594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undo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03" y="1"/>
            <a:ext cx="9116969" cy="9001124"/>
          </a:xfrm>
          <a:prstGeom prst="rect">
            <a:avLst/>
          </a:prstGeom>
        </p:spPr>
      </p:pic>
      <p:pic>
        <p:nvPicPr>
          <p:cNvPr id="5" name="Imagem 4" descr="carta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05" y="500034"/>
            <a:ext cx="5633258" cy="79296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undo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103" y="0"/>
            <a:ext cx="9116969" cy="9072594"/>
          </a:xfrm>
          <a:prstGeom prst="rect">
            <a:avLst/>
          </a:prstGeom>
        </p:spPr>
      </p:pic>
      <p:pic>
        <p:nvPicPr>
          <p:cNvPr id="10" name="Imagem 9" descr="logotip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563" y="5364963"/>
            <a:ext cx="1643074" cy="213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56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enda">
  <a:themeElements>
    <a:clrScheme name="Fenda 8">
      <a:dk1>
        <a:srgbClr val="000000"/>
      </a:dk1>
      <a:lt1>
        <a:srgbClr val="D0DAE2"/>
      </a:lt1>
      <a:dk2>
        <a:srgbClr val="000000"/>
      </a:dk2>
      <a:lt2>
        <a:srgbClr val="E7EDF1"/>
      </a:lt2>
      <a:accent1>
        <a:srgbClr val="33CCCC"/>
      </a:accent1>
      <a:accent2>
        <a:srgbClr val="0099CC"/>
      </a:accent2>
      <a:accent3>
        <a:srgbClr val="E4EAEE"/>
      </a:accent3>
      <a:accent4>
        <a:srgbClr val="000000"/>
      </a:accent4>
      <a:accent5>
        <a:srgbClr val="ADE2E2"/>
      </a:accent5>
      <a:accent6>
        <a:srgbClr val="008AB9"/>
      </a:accent6>
      <a:hlink>
        <a:srgbClr val="3333CC"/>
      </a:hlink>
      <a:folHlink>
        <a:srgbClr val="008080"/>
      </a:folHlink>
    </a:clrScheme>
    <a:fontScheme name="Fenda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enda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nda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nda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1357</TotalTime>
  <Words>7</Words>
  <Application>Microsoft Office PowerPoint</Application>
  <PresentationFormat>Personalizar</PresentationFormat>
  <Paragraphs>5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</vt:i4>
      </vt:variant>
    </vt:vector>
  </HeadingPairs>
  <TitlesOfParts>
    <vt:vector size="6" baseType="lpstr">
      <vt:lpstr>Design padrão</vt:lpstr>
      <vt:lpstr>Fenda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Orlando</dc:creator>
  <cp:lastModifiedBy>Letícia</cp:lastModifiedBy>
  <cp:revision>167</cp:revision>
  <dcterms:created xsi:type="dcterms:W3CDTF">2012-01-28T15:05:20Z</dcterms:created>
  <dcterms:modified xsi:type="dcterms:W3CDTF">2012-11-14T17:39:56Z</dcterms:modified>
</cp:coreProperties>
</file>