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FABB1F-AC9B-4C30-81FB-4B9074A7E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A4CF4E-403A-45E2-8CFE-8013A91134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46623F-CE4A-47D5-8426-664F06A4E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482E50-4D34-4AE1-8AFF-06F738BA7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C90B0DE-3E00-4A7E-A1B0-9C3E1E89A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15511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B0CB37-717A-46A7-A6D4-E0547DA51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5B0902E-89A2-4FA3-9793-3C7D3D0145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51420DB-87AF-4464-B241-2370F7E34D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3F17CEB-ED3E-4BF5-BF57-B5F732949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93783DD-4B37-4078-882A-2B21B175F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975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97FDF88-FA40-4343-87F1-A39DB5B21F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941DFC9-E129-4689-9D7F-3C403E8FDA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BF0F08-9BFD-4ADB-932D-251E1753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976F0AE-CCE6-49AA-8AEC-5C95BF6E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13B493-529C-4512-AEEA-05AAE8BA5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4268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F7C79-D082-4CE2-B4D3-9EFAB9FA2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7BC7E84-26C5-43A3-9FEE-21A928C2B6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E2650CD-2809-4327-8F47-9E317296C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16C53C-15AD-44AE-84E9-78DE03C5D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E79908-81C1-42AD-88DF-3B2E908A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2041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2943C-64EB-4289-9FFC-DEEDD5F59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8A1EAEEC-67F5-465D-8C17-66BED2588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76D8171E-E1B4-4BC4-92BE-ABE03AD32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FBF25F4-E5BD-474D-985B-692F98C2C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FA6ABAE-1485-4250-BE89-159A03805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4756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1E93CC-C7F1-41BD-8C60-5FD1DFF79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EE085A-F9A9-4B66-A5E3-973B3E8AB8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AAEAB2B-581C-44C3-A493-9692D2A2A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D91C008-73D7-425C-BFFA-3E2B57982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1B432FA-86EB-423D-9B43-9FC6EFB36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172862-A71F-4D9B-B29F-7180F4D0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609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2650CB-2A05-4AE6-8BCE-B68994380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4D111C-ADD0-4AAF-BDAB-E50C1C864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D773AE8-A61A-4C39-93C9-4347EFEC3E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26DD72FE-9238-4DF5-BC7B-8DFBB8EE8F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791838FB-A4A7-4935-83B2-9ACCFE5226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B16824E8-5A50-4C5E-A1C2-3B4D8E52B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55A4E05-A2A2-4AAC-A436-DB2A491636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DA705EC-56D6-48C9-A13B-49480D2BF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522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93E077-7B7B-4821-94AA-C188AC52B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75807205-61A1-41C2-B096-90AA57B64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EEADC56-B1BC-47CE-A1EB-1860E4B74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8E69D4-30A1-47C4-9D01-997E5014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4197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C19CD0A-9729-409D-8886-FFDAABF96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5870D72-CB16-4C85-ADF9-46064E8A2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97AD1AAF-25AC-4187-B63F-67C20D8B6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9162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47521F-F81B-40D6-AA86-511971E79F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E3098A-6F76-4BA1-9739-1B2672140E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EFC399B-DD05-4500-BD52-AC27BA4575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CBE1447-17B4-4AE6-8A25-2482612D8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66DFF80-323E-483C-8B31-0C05D6A9F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6AFD5E3-CD44-4131-B055-DEFC33501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0149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A51A43-5B57-4E98-95D0-95945B412F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0610632-26EC-40B7-B277-F135E1AD2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DFF578-2E32-411F-B0A8-657657E2A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BCBA76-57CE-476C-92D1-D7FA0C5EE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A9B9B52-E076-4BF1-9C53-339E53E53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AA5B95D-7325-4DDA-853B-95C42ADC9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912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B5BB31-30B4-4358-9C62-CA74FF5A4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E327016-79D5-4AC7-9FF9-DC6B7F45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CF6E68-51C6-4EA9-8324-619736BE9E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0DF2F-312D-45C1-8A4B-50AD5E7EA961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525112D-4329-44F1-80C6-93241AF238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14F0A0-A406-43CB-BD76-878B5211F6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7C601B-6796-4F80-A344-76E6D39958A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8094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4294967295"/>
          </p:nvPr>
        </p:nvSpPr>
        <p:spPr>
          <a:xfrm>
            <a:off x="1524000" y="0"/>
            <a:ext cx="9144000" cy="6669361"/>
          </a:xfrm>
          <a:prstGeom prst="rect">
            <a:avLst/>
          </a:prstGeom>
        </p:spPr>
        <p:txBody>
          <a:bodyPr vert="horz" lIns="91439" tIns="45719" rIns="91439" bIns="45719" rtlCol="0">
            <a:normAutofit/>
          </a:bodyPr>
          <a:lstStyle/>
          <a:p>
            <a:pPr>
              <a:buFontTx/>
              <a:buNone/>
              <a:defRPr/>
            </a:pPr>
            <a:r>
              <a:rPr lang="pt-BR" sz="4008" b="1" dirty="0">
                <a:solidFill>
                  <a:srgbClr val="FF0000"/>
                </a:solidFill>
              </a:rPr>
              <a:t>LCI 547- SABES QUANTAS ESTRELINHAS</a:t>
            </a:r>
          </a:p>
          <a:p>
            <a:pPr>
              <a:buFontTx/>
              <a:buNone/>
              <a:defRPr/>
            </a:pPr>
            <a:r>
              <a:rPr lang="pt-BR" sz="4430" dirty="0">
                <a:solidFill>
                  <a:srgbClr val="FF0000"/>
                </a:solidFill>
              </a:rPr>
              <a:t>	</a:t>
            </a:r>
          </a:p>
          <a:p>
            <a:pPr>
              <a:buFontTx/>
              <a:buNone/>
              <a:defRPr/>
            </a:pPr>
            <a:r>
              <a:rPr lang="pt-BR" sz="4430" b="1" dirty="0">
                <a:latin typeface="Arial" pitchFamily="34" charset="0"/>
                <a:cs typeface="Arial" pitchFamily="34" charset="0"/>
              </a:rPr>
              <a:t>1. Sabes quantas estrelinhas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lá no firmamento estão?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Sabes quantas nuvenzinhas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pelo vasto mundo vão?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Deus a todas tem contado,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uma só não lhe há faltado,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nem de tantas uma só,</a:t>
            </a:r>
            <a:br>
              <a:rPr lang="pt-BR" sz="4430" b="1" dirty="0">
                <a:latin typeface="Arial" pitchFamily="34" charset="0"/>
                <a:cs typeface="Arial" pitchFamily="34" charset="0"/>
              </a:rPr>
            </a:br>
            <a:r>
              <a:rPr lang="pt-BR" sz="4430" b="1" dirty="0">
                <a:latin typeface="Arial" pitchFamily="34" charset="0"/>
                <a:cs typeface="Arial" pitchFamily="34" charset="0"/>
              </a:rPr>
              <a:t>nem de tantas uma só.</a:t>
            </a:r>
          </a:p>
        </p:txBody>
      </p:sp>
    </p:spTree>
    <p:extLst>
      <p:ext uri="{BB962C8B-B14F-4D97-AF65-F5344CB8AC3E}">
        <p14:creationId xmlns:p14="http://schemas.microsoft.com/office/powerpoint/2010/main" val="22698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idx="4294967295"/>
          </p:nvPr>
        </p:nvSpPr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9" tIns="45719" rIns="91439" bIns="45719" rtlCol="0">
            <a:normAutofit/>
          </a:bodyPr>
          <a:lstStyle/>
          <a:p>
            <a:pPr>
              <a:buFontTx/>
              <a:buNone/>
            </a:pPr>
            <a:endParaRPr lang="pt-BR" sz="4430" b="1"/>
          </a:p>
          <a:p>
            <a:pPr>
              <a:buFontTx/>
              <a:buNone/>
            </a:pPr>
            <a:r>
              <a:rPr lang="pt-BR" sz="4430" b="1">
                <a:latin typeface="Arial" charset="0"/>
                <a:cs typeface="Arial" charset="0"/>
              </a:rPr>
              <a:t>2. Sabes quantas moscas dançam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pelo luminoso ar?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Quantos peixes não se cansam,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divertindo-se no mar?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Deus a todos está chamando,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doce vida a eles dando,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de alegria e de prazer,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de alegria e de prazer.</a:t>
            </a:r>
          </a:p>
        </p:txBody>
      </p:sp>
    </p:spTree>
    <p:extLst>
      <p:ext uri="{BB962C8B-B14F-4D97-AF65-F5344CB8AC3E}">
        <p14:creationId xmlns:p14="http://schemas.microsoft.com/office/powerpoint/2010/main" val="196036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1"/>
          <p:cNvSpPr>
            <a:spLocks noGrp="1"/>
          </p:cNvSpPr>
          <p:nvPr>
            <p:ph idx="4294967295"/>
          </p:nvPr>
        </p:nvSpPr>
        <p:spPr bwMode="auto">
          <a:xfrm>
            <a:off x="1738312" y="357188"/>
            <a:ext cx="8929688" cy="6240736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lIns="91439" tIns="45719" rIns="91439" bIns="45719" rtlCol="0">
            <a:normAutofit/>
          </a:bodyPr>
          <a:lstStyle/>
          <a:p>
            <a:pPr>
              <a:buFontTx/>
              <a:buNone/>
            </a:pPr>
            <a:r>
              <a:rPr lang="pt-BR" sz="4430"/>
              <a:t>	</a:t>
            </a:r>
            <a:r>
              <a:rPr lang="pt-BR" sz="4430" b="1">
                <a:latin typeface="Arial" charset="0"/>
                <a:cs typeface="Arial" charset="0"/>
              </a:rPr>
              <a:t>3. Sabes quantas criancinhas,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ao raiar do arrebol,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se levantam contentinhas,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madrugando com o sol?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Deus a todas está olhando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e a todas abençoando.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Vê e ama a ti também, </a:t>
            </a:r>
            <a:br>
              <a:rPr lang="pt-BR" sz="4430" b="1">
                <a:latin typeface="Arial" charset="0"/>
                <a:cs typeface="Arial" charset="0"/>
              </a:rPr>
            </a:br>
            <a:r>
              <a:rPr lang="pt-BR" sz="4430" b="1">
                <a:latin typeface="Arial" charset="0"/>
                <a:cs typeface="Arial" charset="0"/>
              </a:rPr>
              <a:t>vê e ama a ti também. </a:t>
            </a:r>
          </a:p>
        </p:txBody>
      </p:sp>
    </p:spTree>
    <p:extLst>
      <p:ext uri="{BB962C8B-B14F-4D97-AF65-F5344CB8AC3E}">
        <p14:creationId xmlns:p14="http://schemas.microsoft.com/office/powerpoint/2010/main" val="31664354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2018-03-02T12:55:16Z</dcterms:created>
  <dcterms:modified xsi:type="dcterms:W3CDTF">2018-03-02T12:55:57Z</dcterms:modified>
</cp:coreProperties>
</file>