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33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0BEA1-EE4D-4520-A4EC-E7896D706212}" type="datetimeFigureOut">
              <a:rPr lang="pt-BR" smtClean="0"/>
              <a:pPr/>
              <a:t>28/10/2011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08E05-F7EA-45A6-BD88-CB36CE4E810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erise\Documents\docs Cerise\fotos\paisagens\Imagem 23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051720" y="1412776"/>
            <a:ext cx="7020272" cy="5386090"/>
          </a:xfrm>
          <a:prstGeom prst="rect">
            <a:avLst/>
          </a:prstGeom>
          <a:solidFill>
            <a:schemeClr val="accent1">
              <a:lumMod val="40000"/>
              <a:lumOff val="60000"/>
              <a:alpha val="46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800" b="1" smtClean="0"/>
              <a:t>“Senhor, quando tu olhas para nós, é porque nos amas. E assim como teu olhar me fita com tal atenção, que jamais de mim se desvia, assim faz também o teu amor. O teu ser não abandonou o meu ser. Eu existo apenas na medida em que tu estás comigo. Eu amo a minha vida, porque tu és a alegria do meu viver. O teu olhar nada mais é do que um vivificar, um constante infundir do mais felicitante amor a ti. Nele se originam todas as alegrias.”  </a:t>
            </a:r>
            <a:r>
              <a:rPr lang="pt-BR" sz="1600" smtClean="0"/>
              <a:t>Nicolaus von Kues</a:t>
            </a:r>
          </a:p>
          <a:p>
            <a:endParaRPr lang="pt-BR" sz="1200" smtClean="0"/>
          </a:p>
          <a:p>
            <a:r>
              <a:rPr lang="pt-BR" sz="1200" smtClean="0"/>
              <a:t>Leia mais em Orações do Povo de Cristo, Editora Sinodal, Encontrão Editora</a:t>
            </a:r>
          </a:p>
          <a:p>
            <a:r>
              <a:rPr lang="pt-BR" sz="1200" smtClean="0"/>
              <a:t>www.luteranos.com.br</a:t>
            </a:r>
            <a:endParaRPr lang="pt-BR" sz="2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27584" y="1196752"/>
            <a:ext cx="720896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mtClean="0"/>
              <a:t>Autoria: Nicolaus von Kues</a:t>
            </a:r>
          </a:p>
          <a:p>
            <a:endParaRPr lang="pt-BR" smtClean="0"/>
          </a:p>
          <a:p>
            <a:r>
              <a:rPr lang="pt-BR" smtClean="0"/>
              <a:t>Leia mais em Orações do Povo de Cristo, Editora Sinodal, Encontrão Editora</a:t>
            </a:r>
          </a:p>
          <a:p>
            <a:endParaRPr lang="pt-BR" smtClean="0"/>
          </a:p>
          <a:p>
            <a:r>
              <a:rPr lang="pt-BR" smtClean="0"/>
              <a:t>Foto:  (Ce) Proibida reprodução para fins comerciais</a:t>
            </a: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149</Words>
  <Application>Microsoft Office PowerPoint</Application>
  <PresentationFormat>Apresentação na tela (4:3)</PresentationFormat>
  <Paragraphs>9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3" baseType="lpstr">
      <vt:lpstr>Tema do Office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cerise</dc:creator>
  <cp:lastModifiedBy>cerise</cp:lastModifiedBy>
  <cp:revision>7</cp:revision>
  <dcterms:created xsi:type="dcterms:W3CDTF">2011-09-04T22:05:33Z</dcterms:created>
  <dcterms:modified xsi:type="dcterms:W3CDTF">2011-10-28T23:38:40Z</dcterms:modified>
</cp:coreProperties>
</file>