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6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D1073-82FF-4127-8CBE-9A57A047F00E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415C8-7C6B-402E-BC6D-A94CF4E3DA9C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rise\Pictures\2011-09-24\2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-36512" y="637521"/>
            <a:ext cx="8424936" cy="6220480"/>
          </a:xfrm>
          <a:prstGeom prst="rect">
            <a:avLst/>
          </a:prstGeom>
          <a:solidFill>
            <a:schemeClr val="accent3">
              <a:lumMod val="40000"/>
              <a:lumOff val="60000"/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b="1" i="1" smtClean="0">
                <a:latin typeface="Arial Narrow" pitchFamily="34" charset="0"/>
              </a:rPr>
              <a:t>Senhor, estou só. Tudo parece dar errado. Tudo está difícil. </a:t>
            </a:r>
          </a:p>
          <a:p>
            <a:r>
              <a:rPr lang="pt-BR" sz="2400" b="1" i="1" smtClean="0">
                <a:latin typeface="Arial Narrow" pitchFamily="34" charset="0"/>
              </a:rPr>
              <a:t>Sinto que falo outra língua. As pessoas não me entendem </a:t>
            </a:r>
          </a:p>
          <a:p>
            <a:r>
              <a:rPr lang="pt-BR" sz="2400" b="1" i="1" smtClean="0">
                <a:latin typeface="Arial Narrow" pitchFamily="34" charset="0"/>
              </a:rPr>
              <a:t>quando falo. Só dizem que devo mudar. </a:t>
            </a:r>
          </a:p>
          <a:p>
            <a:endParaRPr lang="pt-BR" sz="1000" b="1" i="1">
              <a:latin typeface="Arial Narrow" pitchFamily="34" charset="0"/>
            </a:endParaRPr>
          </a:p>
          <a:p>
            <a:r>
              <a:rPr lang="pt-BR" sz="2400" b="1" i="1" smtClean="0">
                <a:latin typeface="Arial Narrow" pitchFamily="34" charset="0"/>
              </a:rPr>
              <a:t>Me faltam forças para mudar. E de qualquer forma, não sei nem por onde começar. Já tentei de tudo, procuro respostas, qualquer uma.</a:t>
            </a:r>
          </a:p>
          <a:p>
            <a:endParaRPr lang="pt-BR" sz="1000" b="1" i="1">
              <a:latin typeface="Arial Narrow" pitchFamily="34" charset="0"/>
            </a:endParaRPr>
          </a:p>
          <a:p>
            <a:r>
              <a:rPr lang="pt-BR" sz="2400" b="1" i="1" smtClean="0">
                <a:latin typeface="Arial Narrow" pitchFamily="34" charset="0"/>
              </a:rPr>
              <a:t>Senhor, tu és minha última esperança. Minha razão não entende isso. Mas algo dentro de mim busca firmemente em ti uma razão para viver.</a:t>
            </a:r>
          </a:p>
          <a:p>
            <a:r>
              <a:rPr lang="pt-BR" sz="1000" b="1" i="1" smtClean="0">
                <a:latin typeface="Arial Narrow" pitchFamily="34" charset="0"/>
              </a:rPr>
              <a:t> </a:t>
            </a:r>
          </a:p>
          <a:p>
            <a:r>
              <a:rPr lang="pt-BR" sz="2400" b="1" i="1" smtClean="0">
                <a:latin typeface="Arial Narrow" pitchFamily="34" charset="0"/>
              </a:rPr>
              <a:t>Por favor, cerca-me com teu cuidado, porque minha dor é muito grande. Sei que tu podes entender o que meus familiares e amigos não conseguem.</a:t>
            </a:r>
          </a:p>
          <a:p>
            <a:endParaRPr lang="pt-BR" sz="1000" b="1" i="1">
              <a:latin typeface="Arial Narrow" pitchFamily="34" charset="0"/>
            </a:endParaRPr>
          </a:p>
          <a:p>
            <a:r>
              <a:rPr lang="pt-BR" sz="2400" b="1" i="1" smtClean="0">
                <a:latin typeface="Arial Narrow" pitchFamily="34" charset="0"/>
              </a:rPr>
              <a:t>Ajuda-me a parar de cobrar dos outros as respostas e buscá-las em ti. Abre meus olhos e meu coração para que eu consiga perceber os sinais que semeias todos os dias nos meus caminhos e que hoje não estou vendo.                                                                      </a:t>
            </a:r>
            <a:r>
              <a:rPr lang="pt-BR" sz="1000" b="1" i="1" smtClean="0">
                <a:latin typeface="Arial Narrow" pitchFamily="34" charset="0"/>
              </a:rPr>
              <a:t>www.luteranos.com.br</a:t>
            </a:r>
            <a:endParaRPr lang="pt-BR" sz="2400" b="1" i="1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164</Words>
  <Application>Microsoft Office PowerPoint</Application>
  <PresentationFormat>Apresentação na tela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6</cp:revision>
  <dcterms:created xsi:type="dcterms:W3CDTF">2011-10-21T15:54:34Z</dcterms:created>
  <dcterms:modified xsi:type="dcterms:W3CDTF">2011-10-21T16:47:04Z</dcterms:modified>
</cp:coreProperties>
</file>