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965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00A14-4FD7-444D-96D9-4C41497980C9}" type="datetimeFigureOut">
              <a:rPr lang="pt-BR"/>
              <a:pPr>
                <a:defRPr/>
              </a:pPr>
              <a:t>24/10/2011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6CF70F-9EBE-41B7-98FB-368EB0EF4F4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C0D0F-6CEF-4EAC-B964-240D237FB02F}" type="datetimeFigureOut">
              <a:rPr lang="pt-BR"/>
              <a:pPr>
                <a:defRPr/>
              </a:pPr>
              <a:t>24/10/2011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C22ABE-14F3-42CE-8A85-E75B7FCBE4F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DF0296-EC52-4B15-B672-FC25DF568717}" type="datetimeFigureOut">
              <a:rPr lang="pt-BR"/>
              <a:pPr>
                <a:defRPr/>
              </a:pPr>
              <a:t>24/10/2011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876D8-2EBA-42E4-A034-6AF6CAAF153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5763AB-0D6E-4502-8F5E-414111284A5F}" type="datetimeFigureOut">
              <a:rPr lang="pt-BR"/>
              <a:pPr>
                <a:defRPr/>
              </a:pPr>
              <a:t>24/10/2011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038C1-F885-49BE-B219-5501AE429BA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E33EB-3E73-4309-A3E1-FF4CC1086D1A}" type="datetimeFigureOut">
              <a:rPr lang="pt-BR"/>
              <a:pPr>
                <a:defRPr/>
              </a:pPr>
              <a:t>24/10/2011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A92CE-4F43-4FBA-8179-F4DDF20B5A0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ABB402-A672-460A-BD25-D70693CF5DD6}" type="datetimeFigureOut">
              <a:rPr lang="pt-BR"/>
              <a:pPr>
                <a:defRPr/>
              </a:pPr>
              <a:t>24/10/2011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866CE-14E6-41A9-AA1D-6E64EB2354B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29669A-2389-4C94-9DFA-B6E73161C436}" type="datetimeFigureOut">
              <a:rPr lang="pt-BR"/>
              <a:pPr>
                <a:defRPr/>
              </a:pPr>
              <a:t>24/10/2011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F24252-F4B2-4F7D-AB86-B88C0A1D944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BCE2A-506E-4CD5-B30E-81E88EDFC830}" type="datetimeFigureOut">
              <a:rPr lang="pt-BR"/>
              <a:pPr>
                <a:defRPr/>
              </a:pPr>
              <a:t>24/10/2011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D806F-F6DC-40E4-A210-8C40D77189E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E2554-3227-4AFE-AF27-62E484AB4CCC}" type="datetimeFigureOut">
              <a:rPr lang="pt-BR"/>
              <a:pPr>
                <a:defRPr/>
              </a:pPr>
              <a:t>24/10/2011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F7B48-CE5C-4522-9352-B79B4DA3A1A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7AD559-8E38-45C9-83E7-76519A56CEA8}" type="datetimeFigureOut">
              <a:rPr lang="pt-BR"/>
              <a:pPr>
                <a:defRPr/>
              </a:pPr>
              <a:t>24/10/2011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4463F-6728-42A3-BFFB-804D91F63B0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2C48E7-511C-41F4-98C2-BA721676DA2C}" type="datetimeFigureOut">
              <a:rPr lang="pt-BR"/>
              <a:pPr>
                <a:defRPr/>
              </a:pPr>
              <a:t>24/10/2011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EE4F85-42F2-4B5F-B6C4-54950B43DA0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641AD9-C673-46F6-AEAA-65F02F6982E1}" type="datetimeFigureOut">
              <a:rPr lang="pt-BR"/>
              <a:pPr>
                <a:defRPr/>
              </a:pPr>
              <a:t>24/10/2011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9D1C8C6-B131-456F-8030-C1A5CF8B6C2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62406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775" y="0"/>
            <a:ext cx="9756775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CaixaDeTexto 4"/>
          <p:cNvSpPr txBox="1">
            <a:spLocks noChangeArrowheads="1"/>
          </p:cNvSpPr>
          <p:nvPr/>
        </p:nvSpPr>
        <p:spPr bwMode="auto">
          <a:xfrm>
            <a:off x="611188" y="404813"/>
            <a:ext cx="8353425" cy="7017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/>
              <a:t>Querido Deus, há sofrimento entre nós.</a:t>
            </a:r>
          </a:p>
          <a:p>
            <a:r>
              <a:rPr lang="pt-BR" sz="2400" b="1"/>
              <a:t>Temos a sensação de que o inverno chegou em nossa vida com todo o seu rigor, ocultando o sol e o seu calor.</a:t>
            </a:r>
          </a:p>
          <a:p>
            <a:endParaRPr lang="pt-BR" sz="2400" b="1"/>
          </a:p>
          <a:p>
            <a:r>
              <a:rPr lang="pt-BR" sz="2400" b="1"/>
              <a:t>Aguardamos ansiosos pela mudança de estação! Por isso, a ti oramos e ati confiamos nossas vidas. Inclina-te sobre nós e envolve-nos em teu abraço amoroso.</a:t>
            </a:r>
          </a:p>
          <a:p>
            <a:endParaRPr lang="pt-BR" sz="2400" b="1"/>
          </a:p>
          <a:p>
            <a:r>
              <a:rPr lang="pt-BR" sz="2400" b="1"/>
              <a:t>Ampara os doentes, fortalece as cuidadoras e os cuidadores, acompanha-nos em nossos temores, assiste-nos em nossa dor, orienta-nos por tu apalavra.</a:t>
            </a:r>
          </a:p>
          <a:p>
            <a:endParaRPr lang="pt-BR" sz="2400" b="1"/>
          </a:p>
          <a:p>
            <a:r>
              <a:rPr lang="pt-BR" sz="2400" b="1"/>
              <a:t>Como tu conduziste Cristo no sofrimento para a plenitude de vida, da morte para a ressurreição, assim também aconteça conosco conforme a tua vontade.</a:t>
            </a:r>
          </a:p>
          <a:p>
            <a:r>
              <a:rPr lang="pt-BR" sz="2400" b="1"/>
              <a:t>Amém</a:t>
            </a:r>
          </a:p>
          <a:p>
            <a:pPr algn="r"/>
            <a:r>
              <a:rPr lang="pt-BR" sz="1400">
                <a:latin typeface="Calibri" pitchFamily="34" charset="0"/>
              </a:rPr>
              <a:t>Fonte: Na Passagem do Tempo, diversos autores, </a:t>
            </a:r>
            <a:r>
              <a:rPr lang="pt-BR" sz="1400">
                <a:latin typeface="Calibri" pitchFamily="34" charset="0"/>
              </a:rPr>
              <a:t>Editora </a:t>
            </a:r>
            <a:r>
              <a:rPr lang="pt-BR" sz="1400" smtClean="0">
                <a:latin typeface="Calibri" pitchFamily="34" charset="0"/>
              </a:rPr>
              <a:t>Sinodal</a:t>
            </a:r>
          </a:p>
          <a:p>
            <a:pPr algn="r"/>
            <a:r>
              <a:rPr lang="pt-BR" sz="1400" smtClean="0">
                <a:latin typeface="Calibri" pitchFamily="34" charset="0"/>
              </a:rPr>
              <a:t>Foto Marlei T. Bazzo</a:t>
            </a:r>
            <a:endParaRPr lang="pt-BR" sz="1400">
              <a:latin typeface="Calibri" pitchFamily="34" charset="0"/>
            </a:endParaRPr>
          </a:p>
          <a:p>
            <a:pPr algn="r"/>
            <a:r>
              <a:rPr lang="pt-BR" sz="1400">
                <a:latin typeface="Calibri" pitchFamily="34" charset="0"/>
              </a:rPr>
              <a:t>www.luteranos.com.br</a:t>
            </a:r>
          </a:p>
          <a:p>
            <a:endParaRPr lang="pt-BR" sz="2400" b="1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134</Words>
  <Application>Microsoft Office PowerPoint</Application>
  <PresentationFormat>Apresentação na tela (4:3)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4" baseType="lpstr">
      <vt:lpstr>Calibri</vt:lpstr>
      <vt:lpstr>Arial</vt:lpstr>
      <vt:lpstr>Tema do Office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cerise</dc:creator>
  <cp:lastModifiedBy>cerise</cp:lastModifiedBy>
  <cp:revision>2</cp:revision>
  <dcterms:created xsi:type="dcterms:W3CDTF">2011-10-25T00:24:34Z</dcterms:created>
  <dcterms:modified xsi:type="dcterms:W3CDTF">2011-10-25T00:29:56Z</dcterms:modified>
</cp:coreProperties>
</file>