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01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09335-7067-4CDF-BE97-D8D8D48A02E8}" type="datetimeFigureOut">
              <a:rPr lang="pt-BR" smtClean="0"/>
              <a:pPr/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4813-B51B-4262-9664-91B1929963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erise\Documents\docs Cerise\fotos\flores\helicônias\Imagem 247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467544" y="716498"/>
            <a:ext cx="82809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mtClean="0"/>
              <a:t>Santo e gracioso Deus e Pai, </a:t>
            </a:r>
          </a:p>
          <a:p>
            <a:r>
              <a:rPr lang="pt-BR" sz="3200" b="1" smtClean="0"/>
              <a:t>dá-nos sabedoria que te procure conhecer.</a:t>
            </a:r>
          </a:p>
          <a:p>
            <a:r>
              <a:rPr lang="pt-BR" sz="3200" b="1" smtClean="0"/>
              <a:t>Dá-nos juízo para compreender-te, </a:t>
            </a:r>
          </a:p>
          <a:p>
            <a:r>
              <a:rPr lang="pt-BR" sz="3200" b="1" smtClean="0"/>
              <a:t>zelo para procurar-te, </a:t>
            </a:r>
          </a:p>
          <a:p>
            <a:r>
              <a:rPr lang="pt-BR" sz="3200" b="1" smtClean="0"/>
              <a:t>paciência para esperar por ti.</a:t>
            </a:r>
          </a:p>
          <a:p>
            <a:r>
              <a:rPr lang="pt-BR" sz="3200" b="1" smtClean="0"/>
              <a:t>Dá um coração que medite em ti; </a:t>
            </a:r>
          </a:p>
          <a:p>
            <a:r>
              <a:rPr lang="pt-BR" sz="3200" b="1" smtClean="0"/>
              <a:t>Dá uma vida que anuncie o teu nome </a:t>
            </a:r>
          </a:p>
          <a:p>
            <a:r>
              <a:rPr lang="pt-BR" sz="3200" b="1" smtClean="0"/>
              <a:t>– no poder do Espírito Santo</a:t>
            </a:r>
          </a:p>
          <a:p>
            <a:r>
              <a:rPr lang="pt-BR" sz="3200" b="1" smtClean="0"/>
              <a:t>de nosso Senhor Jesus Cristo.       </a:t>
            </a:r>
          </a:p>
          <a:p>
            <a:r>
              <a:rPr lang="pt-BR" sz="3200" smtClean="0"/>
              <a:t>Benedito de Nursia</a:t>
            </a:r>
            <a:endParaRPr lang="pt-BR" sz="3200"/>
          </a:p>
        </p:txBody>
      </p:sp>
      <p:sp>
        <p:nvSpPr>
          <p:cNvPr id="4" name="CaixaDeTexto 3"/>
          <p:cNvSpPr txBox="1"/>
          <p:nvPr/>
        </p:nvSpPr>
        <p:spPr>
          <a:xfrm>
            <a:off x="4275231" y="6167045"/>
            <a:ext cx="48687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200" smtClean="0"/>
              <a:t>Leia mais em Orações do Povo de Cristo, Editora Sinodal, Encontrão Editora</a:t>
            </a:r>
          </a:p>
          <a:p>
            <a:pPr algn="r"/>
            <a:r>
              <a:rPr lang="pt-BR" sz="1200" smtClean="0"/>
              <a:t>Foto:  </a:t>
            </a:r>
            <a:r>
              <a:rPr lang="pt-BR" sz="1200" smtClean="0"/>
              <a:t>Ce</a:t>
            </a:r>
            <a:endParaRPr lang="pt-BR" sz="1200" smtClean="0"/>
          </a:p>
          <a:p>
            <a:pPr algn="r"/>
            <a:r>
              <a:rPr lang="pt-BR" sz="1200" smtClean="0"/>
              <a:t>www.luteranos.com.br</a:t>
            </a:r>
            <a:endParaRPr lang="pt-BR" sz="1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78</Words>
  <Application>Microsoft Office PowerPoint</Application>
  <PresentationFormat>Apresentação na tela 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cerise</dc:creator>
  <cp:lastModifiedBy>cerise</cp:lastModifiedBy>
  <cp:revision>7</cp:revision>
  <dcterms:created xsi:type="dcterms:W3CDTF">2011-09-04T22:18:42Z</dcterms:created>
  <dcterms:modified xsi:type="dcterms:W3CDTF">2011-10-25T00:31:42Z</dcterms:modified>
</cp:coreProperties>
</file>