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1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562C1-4A7C-444D-B031-13D1BE43D55E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E0526-AF0F-4FF1-A2AA-E5AEE213554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erise\Documents\docs Cerise\fotos\paisagens\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467544" y="1268760"/>
            <a:ext cx="68407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mtClean="0"/>
              <a:t>Senhor, eu me agarro à tua fidelidade e te peço: </a:t>
            </a:r>
          </a:p>
          <a:p>
            <a:r>
              <a:rPr lang="pt-BR" sz="3600" b="1" smtClean="0"/>
              <a:t>dá que a força de tua vida </a:t>
            </a:r>
          </a:p>
          <a:p>
            <a:r>
              <a:rPr lang="pt-BR" sz="3600" b="1" smtClean="0"/>
              <a:t>seja o manancial que alimente </a:t>
            </a:r>
          </a:p>
          <a:p>
            <a:r>
              <a:rPr lang="pt-BR" sz="3600" b="1" smtClean="0"/>
              <a:t>a minha.</a:t>
            </a:r>
          </a:p>
          <a:p>
            <a:r>
              <a:rPr lang="pt-BR" sz="2800" smtClean="0"/>
              <a:t>João Amós Comenius</a:t>
            </a:r>
          </a:p>
          <a:p>
            <a:endParaRPr lang="pt-BR" sz="3600" smtClean="0"/>
          </a:p>
          <a:p>
            <a:endParaRPr lang="pt-BR" sz="3600" smtClean="0"/>
          </a:p>
          <a:p>
            <a:endParaRPr lang="pt-BR" sz="3600" smtClean="0"/>
          </a:p>
          <a:p>
            <a:pPr algn="r"/>
            <a:r>
              <a:rPr lang="pt-BR" sz="1000" b="1" smtClean="0">
                <a:solidFill>
                  <a:schemeClr val="bg1">
                    <a:lumMod val="75000"/>
                  </a:schemeClr>
                </a:solidFill>
              </a:rPr>
              <a:t>Leia mais em Orações do Povo de Cristo, Editora Sinodal, Encontrão Editora</a:t>
            </a:r>
          </a:p>
          <a:p>
            <a:pPr algn="r"/>
            <a:r>
              <a:rPr lang="pt-BR" sz="1000" b="1" smtClean="0">
                <a:solidFill>
                  <a:schemeClr val="bg1">
                    <a:lumMod val="75000"/>
                  </a:schemeClr>
                </a:solidFill>
              </a:rPr>
              <a:t>www.luteranos.com.br</a:t>
            </a:r>
            <a:endParaRPr lang="pt-BR" sz="1000" b="1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45</Words>
  <Application>Microsoft Office PowerPoint</Application>
  <PresentationFormat>Apresentação na tela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cerise</cp:lastModifiedBy>
  <cp:revision>3</cp:revision>
  <dcterms:created xsi:type="dcterms:W3CDTF">2011-09-05T00:06:27Z</dcterms:created>
  <dcterms:modified xsi:type="dcterms:W3CDTF">2011-10-28T23:37:46Z</dcterms:modified>
</cp:coreProperties>
</file>