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3" r:id="rId2"/>
    <p:sldId id="284" r:id="rId3"/>
    <p:sldId id="258" r:id="rId4"/>
    <p:sldId id="256" r:id="rId5"/>
    <p:sldId id="257" r:id="rId6"/>
    <p:sldId id="259" r:id="rId7"/>
    <p:sldId id="285" r:id="rId8"/>
    <p:sldId id="286" r:id="rId9"/>
    <p:sldId id="260" r:id="rId10"/>
    <p:sldId id="261" r:id="rId11"/>
    <p:sldId id="287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82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1" r:id="rId32"/>
    <p:sldId id="280" r:id="rId3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82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38590-05E1-4F9A-AAD8-ADCAABF5CCFA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91C2D-0307-4FE1-99B7-1809CBA1E68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91C2D-0307-4FE1-99B7-1809CBA1E68B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91C2D-0307-4FE1-99B7-1809CBA1E68B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B9F66-6FDD-41D8-AE4F-74C557A8A74D}" type="datetimeFigureOut">
              <a:rPr lang="pt-BR" smtClean="0"/>
              <a:pPr/>
              <a:t>18/2/2012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52569-1765-4EC5-9A91-CA1C53F2900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mc.ep.usp.br/people/hlinde/estruturas/images/Historia%20-%20torres_edificiosaltos/petronas/foto_1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lmc.ep.usp.br/people/hlinde/estruturas/sears.htm" TargetMode="Externa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eus documentos\Minhas imagens\titelbild_zum_wgt2012_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013219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0"/>
            <a:ext cx="6400800" cy="5638800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Dia Mundial de Oração 2012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Tema: “Que a Justiça Prevaleça”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eus documentos\Minhas imagens\malaisi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423578" cy="607223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/>
          <a:lstStyle/>
          <a:p>
            <a:r>
              <a:rPr lang="pt-BR" dirty="0" smtClean="0"/>
              <a:t>País: Malásia</a:t>
            </a:r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3_Geography and Climate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3131840" y="450912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Duas partes separadas por 600km de mar</a:t>
            </a:r>
            <a:endParaRPr lang="pt-BR" b="1" dirty="0"/>
          </a:p>
        </p:txBody>
      </p:sp>
      <p:pic>
        <p:nvPicPr>
          <p:cNvPr id="6" name="Picture 3" descr="03_Geography and Climate_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8664" y="5085184"/>
            <a:ext cx="1371600" cy="91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1_Country of Variety_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036496" cy="6693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26876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Paz e boas vindas</a:t>
            </a:r>
            <a:br>
              <a:rPr lang="pt-BR" b="1" dirty="0" smtClean="0"/>
            </a:br>
            <a:r>
              <a:rPr lang="pt-BR" b="1" dirty="0" err="1" smtClean="0"/>
              <a:t>Selamat</a:t>
            </a:r>
            <a:r>
              <a:rPr lang="pt-BR" b="1" dirty="0" smtClean="0"/>
              <a:t>   </a:t>
            </a:r>
            <a:r>
              <a:rPr lang="pt-BR" b="1" dirty="0" err="1" smtClean="0"/>
              <a:t>Datang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2_Political System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5436096" y="1628800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</a:t>
            </a:r>
            <a:r>
              <a:rPr lang="pt-BR" sz="2800" b="1" dirty="0" smtClean="0"/>
              <a:t>DIVERSIDADES</a:t>
            </a:r>
            <a:endParaRPr lang="pt-BR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4_Landscapes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899592" y="0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Paisagem exuberante e variedade de espécies</a:t>
            </a:r>
            <a:endParaRPr lang="pt-BR" sz="2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eus documentos\Minhas imagens\orquideaibama_6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6215126" cy="6215106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6643670" y="3214686"/>
            <a:ext cx="25003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 planta, espécie </a:t>
            </a:r>
            <a:r>
              <a:rPr lang="pt-BR" b="1" dirty="0" err="1" smtClean="0"/>
              <a:t>Grammatophyllum</a:t>
            </a:r>
            <a:r>
              <a:rPr lang="pt-BR" b="1" dirty="0" smtClean="0"/>
              <a:t> </a:t>
            </a:r>
            <a:r>
              <a:rPr lang="pt-BR" b="1" dirty="0" err="1" smtClean="0"/>
              <a:t>speciosum</a:t>
            </a:r>
            <a:r>
              <a:rPr lang="pt-BR" dirty="0" smtClean="0"/>
              <a:t>, é nativa da Malásia e tem 2,5 metros de altura. Torna-se ainda mais grandiosa por suas 19 hastes florais que atingem três metros e as mais de 400 flores que brotam da planta. </a:t>
            </a:r>
            <a:br>
              <a:rPr lang="pt-BR" dirty="0" smtClean="0"/>
            </a:b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Meus documentos\Minhas imagens\grammspeciosum[3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375025"/>
            <a:ext cx="8286808" cy="6215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5_Colonial Period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084168" y="620688"/>
            <a:ext cx="28083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Colônia Britânica  e 55 anos de independência</a:t>
            </a:r>
            <a:endParaRPr lang="pt-BR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06_The Capital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0925"/>
            <a:ext cx="9144000" cy="6787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0" y="18864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Capital </a:t>
            </a:r>
            <a:r>
              <a:rPr lang="pt-BR" sz="3600" b="1" dirty="0" err="1" smtClean="0"/>
              <a:t>Kuala</a:t>
            </a:r>
            <a:r>
              <a:rPr lang="pt-BR" sz="3600" b="1" dirty="0" smtClean="0"/>
              <a:t> </a:t>
            </a:r>
            <a:r>
              <a:rPr lang="pt-BR" sz="3600" b="1" dirty="0" err="1" smtClean="0"/>
              <a:t>Lampur</a:t>
            </a:r>
            <a:r>
              <a:rPr lang="pt-BR" sz="3600" b="1" dirty="0" smtClean="0"/>
              <a:t> –        auge econômico e </a:t>
            </a:r>
            <a:r>
              <a:rPr lang="pt-BR" sz="3600" b="1" dirty="0" err="1" smtClean="0"/>
              <a:t>simbolo</a:t>
            </a:r>
            <a:r>
              <a:rPr lang="pt-BR" sz="3600" b="1" dirty="0" smtClean="0"/>
              <a:t> da modernidade</a:t>
            </a:r>
            <a:endParaRPr lang="pt-BR" sz="3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Meus documentos\Minhas imagens\DSCF06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000892" cy="6857999"/>
          </a:xfrm>
          <a:prstGeom prst="rect">
            <a:avLst/>
          </a:prstGeom>
          <a:noFill/>
        </p:spPr>
      </p:pic>
      <p:pic>
        <p:nvPicPr>
          <p:cNvPr id="5124" name="Picture 4" descr="http://www.lmc.ep.usp.br/people/hlinde/estruturas/images/Historia%20-%20torres_edificiosaltos/petronas/foto_1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0"/>
            <a:ext cx="2143108" cy="4772013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3857620" y="0"/>
            <a:ext cx="30003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As Torres </a:t>
            </a:r>
            <a:r>
              <a:rPr lang="pt-BR" dirty="0" err="1" smtClean="0"/>
              <a:t>Petronas</a:t>
            </a:r>
            <a:r>
              <a:rPr lang="pt-BR" dirty="0" smtClean="0"/>
              <a:t> se constituem nos arranha-céus mais altos do mundo atualmente, superando a </a:t>
            </a:r>
            <a:r>
              <a:rPr lang="pt-BR" dirty="0" smtClean="0">
                <a:hlinkClick r:id="rId5" action="ppaction://hlinkfile"/>
              </a:rPr>
              <a:t>Sears </a:t>
            </a:r>
            <a:r>
              <a:rPr lang="pt-BR" dirty="0" err="1" smtClean="0">
                <a:hlinkClick r:id="rId5" action="ppaction://hlinkfile"/>
              </a:rPr>
              <a:t>Tower</a:t>
            </a:r>
            <a:r>
              <a:rPr lang="pt-BR" dirty="0" smtClean="0"/>
              <a:t>. Além disso, é a primeira vez na história da humanidade que o maior prédio do mundo não está nos Estados Unidos, mas em um país asiático, em </a:t>
            </a:r>
            <a:r>
              <a:rPr lang="pt-BR" dirty="0" err="1" smtClean="0"/>
              <a:t>Kuala</a:t>
            </a:r>
            <a:r>
              <a:rPr lang="pt-BR" dirty="0" smtClean="0"/>
              <a:t> </a:t>
            </a:r>
            <a:r>
              <a:rPr lang="pt-BR" dirty="0" err="1" smtClean="0"/>
              <a:t>Lumpur</a:t>
            </a:r>
            <a:r>
              <a:rPr lang="pt-BR" dirty="0" smtClean="0"/>
              <a:t>, capital da Malásia. </a:t>
            </a:r>
          </a:p>
          <a:p>
            <a:r>
              <a:rPr lang="pt-BR" dirty="0" smtClean="0"/>
              <a:t>     As torres são ocupadas pela companhia </a:t>
            </a:r>
            <a:r>
              <a:rPr lang="pt-BR" dirty="0" err="1" smtClean="0"/>
              <a:t>Petronas</a:t>
            </a:r>
            <a:r>
              <a:rPr lang="pt-BR" dirty="0" smtClean="0"/>
              <a:t>, a companhia governamental do petróleo do país.</a:t>
            </a:r>
          </a:p>
          <a:p>
            <a:r>
              <a:rPr lang="pt-BR" dirty="0" smtClean="0"/>
              <a:t>     Estima-se uma presença média de 50000 pessoas por dia nos edifícios, localizados próximos de uma estação de trem, metrô e ruas movimentadas</a:t>
            </a: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07_Computer Industry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3064" y="1"/>
            <a:ext cx="9177064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827584" y="0"/>
            <a:ext cx="7992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Indústria eletrônica explora mão de obra de outros países asiáticos – 50% </a:t>
            </a:r>
            <a:endParaRPr lang="pt-BR" sz="3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08_Irene Fernandez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61"/>
            <a:ext cx="9144000" cy="68107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0" y="40466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 </a:t>
            </a:r>
            <a:r>
              <a:rPr lang="es-ES" sz="3600" b="1" dirty="0" smtClean="0"/>
              <a:t>Ir</a:t>
            </a:r>
            <a:r>
              <a:rPr lang="es-ES" sz="3200" b="1" dirty="0" smtClean="0"/>
              <a:t>ene </a:t>
            </a:r>
            <a:r>
              <a:rPr lang="es-ES" sz="3200" b="1" dirty="0" err="1" smtClean="0"/>
              <a:t>Fernandez</a:t>
            </a:r>
            <a:r>
              <a:rPr lang="es-ES" sz="3200" b="1" dirty="0" smtClean="0"/>
              <a:t> - Defensora dos </a:t>
            </a:r>
            <a:r>
              <a:rPr lang="es-ES" sz="3200" b="1" dirty="0" err="1" smtClean="0"/>
              <a:t>direitos</a:t>
            </a:r>
            <a:r>
              <a:rPr lang="es-ES" sz="3200" dirty="0" smtClean="0"/>
              <a:t> </a:t>
            </a:r>
            <a:r>
              <a:rPr lang="es-ES" sz="3200" b="1" dirty="0" smtClean="0"/>
              <a:t>humanos</a:t>
            </a:r>
            <a:endParaRPr lang="pt-BR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9_Education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5968" cy="6857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827584" y="0"/>
            <a:ext cx="80850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Educação : Caminho para superar preconceito e discriminação</a:t>
            </a:r>
            <a:endParaRPr lang="pt-BR" sz="4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10_Women in Malaysia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84" y="48534"/>
            <a:ext cx="9180084" cy="680946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835696" y="0"/>
            <a:ext cx="3833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Mulheres na Malásia </a:t>
            </a:r>
            <a:endParaRPr lang="pt-BR" sz="32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11_Ecumenism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7080" y="-48749"/>
            <a:ext cx="9321080" cy="69067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467544" y="26064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Grupo Ecumênico de mulheres</a:t>
            </a:r>
            <a:endParaRPr lang="pt-BR" sz="36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12_Tolerance of Religions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4928"/>
            <a:ext cx="9144000" cy="676307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043608" y="836712"/>
            <a:ext cx="74576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/>
              <a:t>Variedade de religiões - Tolerância</a:t>
            </a:r>
            <a:endParaRPr lang="pt-BR" sz="4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3_Sisters in Islam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072" y="0"/>
            <a:ext cx="9249072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4067944" y="692696"/>
            <a:ext cx="4357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Grupo que luta por justiça para as mulheres</a:t>
            </a:r>
            <a:endParaRPr lang="pt-BR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14_Women Politicians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0" y="0"/>
            <a:ext cx="38519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Mulheres na política: 10% dos cargos são reservados para elas</a:t>
            </a:r>
            <a:endParaRPr lang="pt-BR" sz="40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5_WDP Malaysia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342872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395536" y="404664"/>
            <a:ext cx="19442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Grupo que preparou o  DMO 2012 </a:t>
            </a:r>
            <a:endParaRPr lang="pt-BR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" y="188640"/>
            <a:ext cx="89644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Vinte e quatro mulheres </a:t>
            </a:r>
          </a:p>
          <a:p>
            <a:r>
              <a:rPr lang="pt-BR" sz="3600" b="1" dirty="0" smtClean="0"/>
              <a:t>das seguintes igrejas participaram da elaboração do material para 2012:</a:t>
            </a:r>
          </a:p>
          <a:p>
            <a:r>
              <a:rPr lang="pt-BR" sz="3600" b="1" dirty="0" smtClean="0"/>
              <a:t>Igreja Anglicana da Malásia</a:t>
            </a:r>
          </a:p>
          <a:p>
            <a:r>
              <a:rPr lang="pt-BR" sz="3600" b="1" dirty="0" smtClean="0"/>
              <a:t>Igreja Evangélica Luterana em Malásia</a:t>
            </a:r>
          </a:p>
          <a:p>
            <a:r>
              <a:rPr lang="pt-BR" sz="3600" b="1" dirty="0" smtClean="0"/>
              <a:t>Igreja Católica</a:t>
            </a:r>
          </a:p>
          <a:p>
            <a:r>
              <a:rPr lang="pt-BR" sz="3600" b="1" dirty="0" smtClean="0"/>
              <a:t>Igreja Metodista de Malásia</a:t>
            </a:r>
          </a:p>
          <a:p>
            <a:r>
              <a:rPr lang="pt-BR" sz="3600" b="1" dirty="0" smtClean="0"/>
              <a:t>Igreja Ortodoxa </a:t>
            </a:r>
            <a:r>
              <a:rPr lang="pt-BR" sz="3600" b="1" dirty="0" err="1" smtClean="0"/>
              <a:t>Syrian</a:t>
            </a:r>
            <a:r>
              <a:rPr lang="pt-BR" sz="3600" b="1" dirty="0" smtClean="0"/>
              <a:t> em Malásia</a:t>
            </a:r>
          </a:p>
          <a:p>
            <a:r>
              <a:rPr lang="pt-BR" sz="3600" b="1" dirty="0" smtClean="0"/>
              <a:t>Igreja Protestante  em </a:t>
            </a:r>
            <a:r>
              <a:rPr lang="pt-BR" sz="3600" b="1" dirty="0" err="1" smtClean="0"/>
              <a:t>Sabah</a:t>
            </a:r>
            <a:r>
              <a:rPr lang="pt-BR" sz="3600" b="1" dirty="0" smtClean="0"/>
              <a:t> (Luterana)</a:t>
            </a:r>
            <a:endParaRPr lang="pt-BR" sz="36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6_SAWO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44" y="-1083"/>
            <a:ext cx="9105056" cy="68590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79512" y="0"/>
            <a:ext cx="8877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</a:rPr>
              <a:t>SAWO: Organização para ajudar mulheres</a:t>
            </a:r>
            <a:endParaRPr lang="pt-BR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17_Indigenous Population_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956" y="118931"/>
            <a:ext cx="8997044" cy="673906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187624" y="5661248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11% da população é indígena</a:t>
            </a:r>
            <a:endParaRPr lang="pt-BR" sz="40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18_Iban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83"/>
            <a:ext cx="9144000" cy="685908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755576" y="6165304"/>
            <a:ext cx="7547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Dança tradicional de agradecimento pela colheita</a:t>
            </a:r>
            <a:endParaRPr lang="pt-BR" sz="28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19_Healthcare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11560" y="0"/>
            <a:ext cx="7164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Cuidado e valorização das pessoas idosas</a:t>
            </a:r>
            <a:endParaRPr lang="pt-BR" sz="32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20_Girl Students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52" y="22920"/>
            <a:ext cx="9033048" cy="68350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899592" y="188640"/>
            <a:ext cx="5793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Valorização da educação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21_Palm Oil Plantations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0" y="548680"/>
            <a:ext cx="934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</a:rPr>
              <a:t>Plantações de óleo vegetal destroem a floresta tropical</a:t>
            </a:r>
            <a:endParaRPr lang="pt-B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22_Urban and Rural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008" y="0"/>
            <a:ext cx="8928992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691680" y="260648"/>
            <a:ext cx="6930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Contraste campo-cidade onde mora 72% das pessoas</a:t>
            </a:r>
            <a:endParaRPr lang="pt-BR" sz="24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23_Culture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79512" y="260648"/>
            <a:ext cx="31683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Fabricando artesanato</a:t>
            </a:r>
            <a:endParaRPr lang="pt-BR" sz="44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3b_Fabric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576064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7668345" y="1628800"/>
            <a:ext cx="1475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Cultura de tecelagem e </a:t>
            </a:r>
            <a:r>
              <a:rPr lang="pt-BR" sz="2000" b="1" dirty="0" err="1" smtClean="0"/>
              <a:t>tingimento</a:t>
            </a:r>
            <a:endParaRPr lang="pt-BR" sz="2000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24b_Artist_Hanna Cheriyan Varghese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285852" y="642918"/>
            <a:ext cx="660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 </a:t>
            </a:r>
            <a:r>
              <a:rPr lang="es-ES" sz="2400" b="1" dirty="0" err="1" smtClean="0"/>
              <a:t>Hanna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Varghese</a:t>
            </a:r>
            <a:r>
              <a:rPr lang="es-ES" sz="2400" b="1" dirty="0" smtClean="0"/>
              <a:t>: pintora do </a:t>
            </a:r>
            <a:r>
              <a:rPr lang="es-ES" sz="2400" b="1" dirty="0" err="1" smtClean="0"/>
              <a:t>cartaz</a:t>
            </a:r>
            <a:r>
              <a:rPr lang="es-ES" sz="2400" b="1" dirty="0" smtClean="0"/>
              <a:t> do tema 2012: </a:t>
            </a:r>
            <a:endParaRPr lang="pt-BR" sz="24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24_Theme Image_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8072"/>
            <a:ext cx="7385992" cy="68099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571472" y="0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Miquéias 6,8: O Senhor já te mostrou o que é bom, ele já te  mostrou o que pede de ti: que pratiques a justiça , e ames a misericórdia, e </a:t>
            </a:r>
            <a:r>
              <a:rPr lang="pt-BR" sz="2400" b="1" dirty="0" err="1" smtClean="0"/>
              <a:t>andes</a:t>
            </a:r>
            <a:r>
              <a:rPr lang="pt-BR" sz="2400" b="1" dirty="0" smtClean="0"/>
              <a:t>  humildemente com o teu Deus</a:t>
            </a:r>
            <a:r>
              <a:rPr lang="pt-BR" sz="2400" dirty="0" smtClean="0"/>
              <a:t>. </a:t>
            </a:r>
            <a:endParaRPr lang="pt-BR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338</Words>
  <Application>Microsoft Office PowerPoint</Application>
  <PresentationFormat>Apresentação na tela (4:3)</PresentationFormat>
  <Paragraphs>43</Paragraphs>
  <Slides>32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3" baseType="lpstr">
      <vt:lpstr>Tema do Office</vt:lpstr>
      <vt:lpstr>Slide 1</vt:lpstr>
      <vt:lpstr>País: Malásia</vt:lpstr>
      <vt:lpstr>Slide 3</vt:lpstr>
      <vt:lpstr>Paz e boas vindas Selamat   Datang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Bem Vindo</dc:creator>
  <cp:lastModifiedBy>Cliente</cp:lastModifiedBy>
  <cp:revision>31</cp:revision>
  <dcterms:created xsi:type="dcterms:W3CDTF">2011-12-29T20:49:26Z</dcterms:created>
  <dcterms:modified xsi:type="dcterms:W3CDTF">2012-02-18T22:55:00Z</dcterms:modified>
</cp:coreProperties>
</file>