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7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E8D6-71E9-452F-A55E-F63739B2AE70}" type="datetimeFigureOut">
              <a:rPr lang="pt-BR" smtClean="0"/>
              <a:t>28/8/2011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F13BD-C3CF-4DC4-899C-FBABA9B0AB6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E8D6-71E9-452F-A55E-F63739B2AE70}" type="datetimeFigureOut">
              <a:rPr lang="pt-BR" smtClean="0"/>
              <a:t>28/8/2011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F13BD-C3CF-4DC4-899C-FBABA9B0AB6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E8D6-71E9-452F-A55E-F63739B2AE70}" type="datetimeFigureOut">
              <a:rPr lang="pt-BR" smtClean="0"/>
              <a:t>28/8/2011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F13BD-C3CF-4DC4-899C-FBABA9B0AB6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E8D6-71E9-452F-A55E-F63739B2AE70}" type="datetimeFigureOut">
              <a:rPr lang="pt-BR" smtClean="0"/>
              <a:t>28/8/2011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F13BD-C3CF-4DC4-899C-FBABA9B0AB6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E8D6-71E9-452F-A55E-F63739B2AE70}" type="datetimeFigureOut">
              <a:rPr lang="pt-BR" smtClean="0"/>
              <a:t>28/8/2011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F13BD-C3CF-4DC4-899C-FBABA9B0AB6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E8D6-71E9-452F-A55E-F63739B2AE70}" type="datetimeFigureOut">
              <a:rPr lang="pt-BR" smtClean="0"/>
              <a:t>28/8/2011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F13BD-C3CF-4DC4-899C-FBABA9B0AB6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E8D6-71E9-452F-A55E-F63739B2AE70}" type="datetimeFigureOut">
              <a:rPr lang="pt-BR" smtClean="0"/>
              <a:t>28/8/2011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F13BD-C3CF-4DC4-899C-FBABA9B0AB6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E8D6-71E9-452F-A55E-F63739B2AE70}" type="datetimeFigureOut">
              <a:rPr lang="pt-BR" smtClean="0"/>
              <a:t>28/8/2011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F13BD-C3CF-4DC4-899C-FBABA9B0AB6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E8D6-71E9-452F-A55E-F63739B2AE70}" type="datetimeFigureOut">
              <a:rPr lang="pt-BR" smtClean="0"/>
              <a:t>28/8/2011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F13BD-C3CF-4DC4-899C-FBABA9B0AB6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E8D6-71E9-452F-A55E-F63739B2AE70}" type="datetimeFigureOut">
              <a:rPr lang="pt-BR" smtClean="0"/>
              <a:t>28/8/2011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F13BD-C3CF-4DC4-899C-FBABA9B0AB6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6E8D6-71E9-452F-A55E-F63739B2AE70}" type="datetimeFigureOut">
              <a:rPr lang="pt-BR" smtClean="0"/>
              <a:t>28/8/2011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F13BD-C3CF-4DC4-899C-FBABA9B0AB6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6E8D6-71E9-452F-A55E-F63739B2AE70}" type="datetimeFigureOut">
              <a:rPr lang="pt-BR" smtClean="0"/>
              <a:t>28/8/2011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F13BD-C3CF-4DC4-899C-FBABA9B0AB65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Subtítulo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" name="Imagem 10" descr="tela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84" y="-3135477"/>
            <a:ext cx="9429784" cy="12742763"/>
          </a:xfrm>
          <a:prstGeom prst="rect">
            <a:avLst/>
          </a:prstGeom>
        </p:spPr>
      </p:pic>
      <p:pic>
        <p:nvPicPr>
          <p:cNvPr id="15" name="Imagem 14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11878" y="2061969"/>
            <a:ext cx="1920244" cy="2734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Subtítulo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" name="Imagem 10" descr="tela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84" y="-3135477"/>
            <a:ext cx="9429784" cy="12742763"/>
          </a:xfrm>
          <a:prstGeom prst="rect">
            <a:avLst/>
          </a:prstGeom>
        </p:spPr>
      </p:pic>
      <p:pic>
        <p:nvPicPr>
          <p:cNvPr id="12" name="Imagem 11" descr="comunida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56" y="1500174"/>
            <a:ext cx="4929222" cy="414564"/>
          </a:xfrm>
          <a:prstGeom prst="rect">
            <a:avLst/>
          </a:prstGeom>
        </p:spPr>
      </p:pic>
      <p:pic>
        <p:nvPicPr>
          <p:cNvPr id="13" name="Imagem 12" descr="jove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604" y="1500174"/>
            <a:ext cx="5175953" cy="2133785"/>
          </a:xfrm>
          <a:prstGeom prst="rect">
            <a:avLst/>
          </a:prstGeom>
        </p:spPr>
      </p:pic>
      <p:pic>
        <p:nvPicPr>
          <p:cNvPr id="14" name="Imagem 13" descr="igreja_viv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4480" y="3714752"/>
            <a:ext cx="6023370" cy="987638"/>
          </a:xfrm>
          <a:prstGeom prst="rect">
            <a:avLst/>
          </a:prstGeom>
        </p:spPr>
      </p:pic>
      <p:pic>
        <p:nvPicPr>
          <p:cNvPr id="8" name="Imagem 7" descr="antes_qu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4480" y="4643446"/>
            <a:ext cx="5090601" cy="237765"/>
          </a:xfrm>
          <a:prstGeom prst="rect">
            <a:avLst/>
          </a:prstGeom>
        </p:spPr>
      </p:pic>
      <p:pic>
        <p:nvPicPr>
          <p:cNvPr id="15" name="Imagem 14" descr="jeremia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71934" y="5000636"/>
            <a:ext cx="786386" cy="1263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la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84" y="-3135477"/>
            <a:ext cx="9429784" cy="12742763"/>
          </a:xfrm>
          <a:prstGeom prst="rect">
            <a:avLst/>
          </a:prstGeom>
        </p:spPr>
      </p:pic>
      <p:pic>
        <p:nvPicPr>
          <p:cNvPr id="5" name="Imagem 4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00958" y="1571612"/>
            <a:ext cx="888684" cy="1265317"/>
          </a:xfrm>
          <a:prstGeom prst="rect">
            <a:avLst/>
          </a:prstGeom>
        </p:spPr>
      </p:pic>
      <p:pic>
        <p:nvPicPr>
          <p:cNvPr id="6" name="Imagem 5" descr="jove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4456" y="407730"/>
            <a:ext cx="1780210" cy="773485"/>
          </a:xfrm>
          <a:prstGeom prst="rect">
            <a:avLst/>
          </a:prstGeom>
        </p:spPr>
      </p:pic>
      <p:pic>
        <p:nvPicPr>
          <p:cNvPr id="7" name="Imagem 6" descr="igreja_viv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00924" y="1214422"/>
            <a:ext cx="2071670" cy="358014"/>
          </a:xfrm>
          <a:prstGeom prst="rect">
            <a:avLst/>
          </a:prstGeom>
        </p:spPr>
      </p:pic>
      <p:pic>
        <p:nvPicPr>
          <p:cNvPr id="8" name="Imagem 7" descr="antes_qu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0430" y="6143644"/>
            <a:ext cx="5090601" cy="237765"/>
          </a:xfrm>
          <a:prstGeom prst="rect">
            <a:avLst/>
          </a:prstGeom>
        </p:spPr>
      </p:pic>
      <p:pic>
        <p:nvPicPr>
          <p:cNvPr id="9" name="Imagem 8" descr="jeremia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86710" y="6429396"/>
            <a:ext cx="786386" cy="126302"/>
          </a:xfrm>
          <a:prstGeom prst="rect">
            <a:avLst/>
          </a:prstGeom>
        </p:spPr>
      </p:pic>
      <p:pic>
        <p:nvPicPr>
          <p:cNvPr id="10" name="Imagem 9" descr="comunidad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00892" y="428604"/>
            <a:ext cx="1695350" cy="15027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200" b="1" dirty="0" smtClean="0"/>
              <a:t>Clique e adicione o título</a:t>
            </a:r>
            <a:endParaRPr lang="pt-BR" sz="3200" b="1" dirty="0"/>
          </a:p>
        </p:txBody>
      </p:sp>
      <p:sp>
        <p:nvSpPr>
          <p:cNvPr id="11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pt-BR" sz="2800" dirty="0" smtClean="0"/>
              <a:t>Clique e adicione texto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la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84" y="-3135477"/>
            <a:ext cx="9429784" cy="12742763"/>
          </a:xfrm>
          <a:prstGeom prst="rect">
            <a:avLst/>
          </a:prstGeom>
        </p:spPr>
      </p:pic>
      <p:pic>
        <p:nvPicPr>
          <p:cNvPr id="5" name="Imagem 4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00958" y="1571612"/>
            <a:ext cx="888684" cy="1265317"/>
          </a:xfrm>
          <a:prstGeom prst="rect">
            <a:avLst/>
          </a:prstGeom>
        </p:spPr>
      </p:pic>
      <p:pic>
        <p:nvPicPr>
          <p:cNvPr id="6" name="Imagem 5" descr="jove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4456" y="407730"/>
            <a:ext cx="1780210" cy="773485"/>
          </a:xfrm>
          <a:prstGeom prst="rect">
            <a:avLst/>
          </a:prstGeom>
        </p:spPr>
      </p:pic>
      <p:pic>
        <p:nvPicPr>
          <p:cNvPr id="7" name="Imagem 6" descr="igreja_viv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00924" y="1214422"/>
            <a:ext cx="2071670" cy="358014"/>
          </a:xfrm>
          <a:prstGeom prst="rect">
            <a:avLst/>
          </a:prstGeom>
        </p:spPr>
      </p:pic>
      <p:pic>
        <p:nvPicPr>
          <p:cNvPr id="8" name="Imagem 7" descr="antes_qu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0430" y="6143644"/>
            <a:ext cx="5090601" cy="237765"/>
          </a:xfrm>
          <a:prstGeom prst="rect">
            <a:avLst/>
          </a:prstGeom>
        </p:spPr>
      </p:pic>
      <p:pic>
        <p:nvPicPr>
          <p:cNvPr id="9" name="Imagem 8" descr="jeremia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86710" y="6429396"/>
            <a:ext cx="786386" cy="126302"/>
          </a:xfrm>
          <a:prstGeom prst="rect">
            <a:avLst/>
          </a:prstGeom>
        </p:spPr>
      </p:pic>
      <p:pic>
        <p:nvPicPr>
          <p:cNvPr id="10" name="Imagem 9" descr="comunidad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00892" y="428604"/>
            <a:ext cx="1695350" cy="150277"/>
          </a:xfrm>
          <a:prstGeom prst="rect">
            <a:avLst/>
          </a:prstGeom>
        </p:spPr>
      </p:pic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200" b="1" dirty="0" smtClean="0"/>
              <a:t>Clique e adicione o título</a:t>
            </a:r>
            <a:endParaRPr lang="pt-BR" sz="3200" b="1" dirty="0"/>
          </a:p>
        </p:txBody>
      </p:sp>
      <p:sp>
        <p:nvSpPr>
          <p:cNvPr id="1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pt-BR" sz="2800" dirty="0" smtClean="0"/>
              <a:t>Clique e adicione texto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la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84" y="-3135477"/>
            <a:ext cx="9429784" cy="12742763"/>
          </a:xfrm>
          <a:prstGeom prst="rect">
            <a:avLst/>
          </a:prstGeom>
        </p:spPr>
      </p:pic>
      <p:pic>
        <p:nvPicPr>
          <p:cNvPr id="5" name="Imagem 4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00958" y="1571612"/>
            <a:ext cx="888684" cy="1265317"/>
          </a:xfrm>
          <a:prstGeom prst="rect">
            <a:avLst/>
          </a:prstGeom>
        </p:spPr>
      </p:pic>
      <p:pic>
        <p:nvPicPr>
          <p:cNvPr id="6" name="Imagem 5" descr="jove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44456" y="407730"/>
            <a:ext cx="1780210" cy="773485"/>
          </a:xfrm>
          <a:prstGeom prst="rect">
            <a:avLst/>
          </a:prstGeom>
        </p:spPr>
      </p:pic>
      <p:pic>
        <p:nvPicPr>
          <p:cNvPr id="7" name="Imagem 6" descr="igreja_viv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00924" y="1214422"/>
            <a:ext cx="2071670" cy="358014"/>
          </a:xfrm>
          <a:prstGeom prst="rect">
            <a:avLst/>
          </a:prstGeom>
        </p:spPr>
      </p:pic>
      <p:pic>
        <p:nvPicPr>
          <p:cNvPr id="8" name="Imagem 7" descr="antes_qu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0430" y="6143644"/>
            <a:ext cx="5090601" cy="237765"/>
          </a:xfrm>
          <a:prstGeom prst="rect">
            <a:avLst/>
          </a:prstGeom>
        </p:spPr>
      </p:pic>
      <p:pic>
        <p:nvPicPr>
          <p:cNvPr id="9" name="Imagem 8" descr="jeremia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786710" y="6429396"/>
            <a:ext cx="786386" cy="126302"/>
          </a:xfrm>
          <a:prstGeom prst="rect">
            <a:avLst/>
          </a:prstGeom>
        </p:spPr>
      </p:pic>
      <p:pic>
        <p:nvPicPr>
          <p:cNvPr id="10" name="Imagem 9" descr="comunidad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00892" y="428604"/>
            <a:ext cx="1695350" cy="150277"/>
          </a:xfrm>
          <a:prstGeom prst="rect">
            <a:avLst/>
          </a:prstGeom>
        </p:spPr>
      </p:pic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200" b="1" dirty="0" smtClean="0"/>
              <a:t>Clique e adicione o título</a:t>
            </a:r>
            <a:endParaRPr lang="pt-BR" sz="3200" b="1" dirty="0"/>
          </a:p>
        </p:txBody>
      </p:sp>
      <p:sp>
        <p:nvSpPr>
          <p:cNvPr id="1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pt-BR" sz="2800" dirty="0" smtClean="0"/>
              <a:t>Clique e adicione texto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la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84" y="-3135477"/>
            <a:ext cx="9429784" cy="12742763"/>
          </a:xfrm>
          <a:prstGeom prst="rect">
            <a:avLst/>
          </a:prstGeom>
        </p:spPr>
      </p:pic>
      <p:pic>
        <p:nvPicPr>
          <p:cNvPr id="6" name="Imagem 5" descr="jove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4456" y="407730"/>
            <a:ext cx="1780210" cy="773485"/>
          </a:xfrm>
          <a:prstGeom prst="rect">
            <a:avLst/>
          </a:prstGeom>
        </p:spPr>
      </p:pic>
      <p:pic>
        <p:nvPicPr>
          <p:cNvPr id="7" name="Imagem 6" descr="igreja_viv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00924" y="1214422"/>
            <a:ext cx="2071670" cy="358014"/>
          </a:xfrm>
          <a:prstGeom prst="rect">
            <a:avLst/>
          </a:prstGeom>
        </p:spPr>
      </p:pic>
      <p:pic>
        <p:nvPicPr>
          <p:cNvPr id="8" name="Imagem 7" descr="antes_qu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430" y="6143644"/>
            <a:ext cx="5090601" cy="237765"/>
          </a:xfrm>
          <a:prstGeom prst="rect">
            <a:avLst/>
          </a:prstGeom>
        </p:spPr>
      </p:pic>
      <p:pic>
        <p:nvPicPr>
          <p:cNvPr id="9" name="Imagem 8" descr="jeremia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786710" y="6429396"/>
            <a:ext cx="786386" cy="126302"/>
          </a:xfrm>
          <a:prstGeom prst="rect">
            <a:avLst/>
          </a:prstGeom>
        </p:spPr>
      </p:pic>
      <p:pic>
        <p:nvPicPr>
          <p:cNvPr id="10" name="Imagem 9" descr="comunidad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00892" y="428604"/>
            <a:ext cx="1695350" cy="1502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27</Words>
  <Application>Microsoft Office PowerPoint</Application>
  <PresentationFormat>Apresentação na tela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Tema do Office</vt:lpstr>
      <vt:lpstr>Slide 1</vt:lpstr>
      <vt:lpstr>Slide 2</vt:lpstr>
      <vt:lpstr>Clique e adicione o título</vt:lpstr>
      <vt:lpstr>Clique e adicione o título</vt:lpstr>
      <vt:lpstr>Clique e adicione o título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aile</dc:creator>
  <cp:lastModifiedBy>aile</cp:lastModifiedBy>
  <cp:revision>2</cp:revision>
  <dcterms:created xsi:type="dcterms:W3CDTF">2011-08-28T22:19:49Z</dcterms:created>
  <dcterms:modified xsi:type="dcterms:W3CDTF">2011-08-28T22:37:26Z</dcterms:modified>
</cp:coreProperties>
</file>