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4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7" r:id="rId2"/>
    <p:sldId id="308" r:id="rId3"/>
    <p:sldId id="304" r:id="rId4"/>
    <p:sldId id="309" r:id="rId5"/>
    <p:sldId id="310" r:id="rId6"/>
    <p:sldId id="284" r:id="rId7"/>
    <p:sldId id="278" r:id="rId8"/>
    <p:sldId id="279" r:id="rId9"/>
    <p:sldId id="273" r:id="rId10"/>
    <p:sldId id="292" r:id="rId11"/>
    <p:sldId id="293" r:id="rId12"/>
    <p:sldId id="294" r:id="rId13"/>
    <p:sldId id="286" r:id="rId14"/>
  </p:sldIdLst>
  <p:sldSz cx="9144000" cy="6858000" type="screen4x3"/>
  <p:notesSz cx="6797675" cy="9928225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0" d="100"/>
          <a:sy n="60" d="100"/>
        </p:scale>
        <p:origin x="-786" y="-23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>
        <p:scale>
          <a:sx n="70" d="100"/>
          <a:sy n="70" d="100"/>
        </p:scale>
        <p:origin x="-1541" y="1704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_rels/data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3.jpe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colorful1#13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3_5">
  <dgm:title val=""/>
  <dgm:desc val=""/>
  <dgm:catLst>
    <dgm:cat type="accent3" pri="11500"/>
  </dgm:catLst>
  <dgm:styleLbl name="node0">
    <dgm:fillClrLst meth="cycle">
      <a:schemeClr val="accent3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>
        <a:alpha val="9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>
        <a:alpha val="90000"/>
      </a:schemeClr>
      <a:schemeClr val="accent3">
        <a:alpha val="5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/>
    <dgm:txEffectClrLst/>
  </dgm:styleLbl>
  <dgm:styleLbl name="lnNode1">
    <dgm:fillClrLst>
      <a:schemeClr val="accent3">
        <a:shade val="90000"/>
      </a:schemeClr>
      <a:schemeClr val="accent3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shade val="80000"/>
        <a:alpha val="50000"/>
      </a:schemeClr>
      <a:schemeClr val="accent3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3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  <a:alpha val="90000"/>
      </a:schemeClr>
      <a:schemeClr val="accent3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>
        <a:shade val="90000"/>
      </a:schemeClr>
      <a:schemeClr val="accent3">
        <a:tint val="50000"/>
      </a:schemeClr>
    </dgm:fillClrLst>
    <dgm:linClrLst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fgSibTrans2D1">
    <dgm:fillClrLst>
      <a:schemeClr val="accent3">
        <a:shade val="90000"/>
      </a:schemeClr>
      <a:schemeClr val="accent3">
        <a:tint val="50000"/>
      </a:schemeClr>
    </dgm:fillClrLst>
    <dgm:linClrLst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bgSibTrans2D1">
    <dgm:fillClrLst>
      <a:schemeClr val="accent3">
        <a:shade val="90000"/>
      </a:schemeClr>
      <a:schemeClr val="accent3">
        <a:tint val="50000"/>
      </a:schemeClr>
    </dgm:fillClrLst>
    <dgm:linClrLst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sibTrans1D1">
    <dgm:fillClrLst>
      <a:schemeClr val="accent3">
        <a:shade val="90000"/>
      </a:schemeClr>
      <a:schemeClr val="accent3">
        <a:tint val="50000"/>
      </a:schemeClr>
    </dgm:fillClrLst>
    <dgm:linClrLst>
      <a:schemeClr val="accent3">
        <a:shade val="90000"/>
      </a:schemeClr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3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alpha val="90000"/>
        <a:tint val="40000"/>
      </a:schemeClr>
      <a:schemeClr val="accent3">
        <a:alpha val="5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1#10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1#1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1#12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8E36658-8BC5-4975-9773-551783404E20}" type="doc">
      <dgm:prSet loTypeId="urn:microsoft.com/office/officeart/2005/8/layout/pyramid4" loCatId="pyramid" qsTypeId="urn:microsoft.com/office/officeart/2005/8/quickstyle/3d1" qsCatId="3D" csTypeId="urn:microsoft.com/office/officeart/2005/8/colors/colorful3" csCatId="colorful" phldr="1"/>
      <dgm:spPr/>
      <dgm:t>
        <a:bodyPr/>
        <a:lstStyle/>
        <a:p>
          <a:endParaRPr lang="pt-BR"/>
        </a:p>
      </dgm:t>
    </dgm:pt>
    <dgm:pt modelId="{4EAAC79A-8CEA-4009-A4E5-C6D949201E99}">
      <dgm:prSet phldrT="[Texto]" custT="1"/>
      <dgm:spPr/>
      <dgm:t>
        <a:bodyPr/>
        <a:lstStyle/>
        <a:p>
          <a:r>
            <a:rPr lang="pt-BR" sz="1200" b="1" smtClean="0">
              <a:solidFill>
                <a:schemeClr val="bg1"/>
              </a:solidFill>
              <a:latin typeface="Arial Narrow" pitchFamily="34" charset="0"/>
            </a:rPr>
            <a:t>Comunidade e Paróquia</a:t>
          </a:r>
          <a:endParaRPr lang="pt-BR" sz="1200" b="1">
            <a:solidFill>
              <a:schemeClr val="bg1"/>
            </a:solidFill>
            <a:latin typeface="Arial Narrow" pitchFamily="34" charset="0"/>
          </a:endParaRPr>
        </a:p>
      </dgm:t>
    </dgm:pt>
    <dgm:pt modelId="{93A11630-B81D-489D-95C1-7BBBA7D50526}" type="parTrans" cxnId="{2803E10B-643D-4A77-9F7E-5DE3F876D558}">
      <dgm:prSet/>
      <dgm:spPr/>
      <dgm:t>
        <a:bodyPr/>
        <a:lstStyle/>
        <a:p>
          <a:endParaRPr lang="pt-BR" sz="1200" b="1">
            <a:solidFill>
              <a:schemeClr val="bg1"/>
            </a:solidFill>
            <a:latin typeface="Arial Narrow" pitchFamily="34" charset="0"/>
          </a:endParaRPr>
        </a:p>
      </dgm:t>
    </dgm:pt>
    <dgm:pt modelId="{021E40CA-07C4-4EC1-9CEE-5709C652FA77}" type="sibTrans" cxnId="{2803E10B-643D-4A77-9F7E-5DE3F876D558}">
      <dgm:prSet/>
      <dgm:spPr/>
      <dgm:t>
        <a:bodyPr/>
        <a:lstStyle/>
        <a:p>
          <a:endParaRPr lang="pt-BR" sz="1200" b="1">
            <a:solidFill>
              <a:schemeClr val="bg1"/>
            </a:solidFill>
            <a:latin typeface="Arial Narrow" pitchFamily="34" charset="0"/>
          </a:endParaRPr>
        </a:p>
      </dgm:t>
    </dgm:pt>
    <dgm:pt modelId="{B1601884-12CA-4F7D-9A9C-980367629973}">
      <dgm:prSet phldrT="[Texto]" custT="1"/>
      <dgm:spPr/>
      <dgm:t>
        <a:bodyPr/>
        <a:lstStyle/>
        <a:p>
          <a:r>
            <a:rPr lang="pt-BR" sz="1200" b="1" smtClean="0">
              <a:solidFill>
                <a:schemeClr val="bg1"/>
              </a:solidFill>
              <a:latin typeface="Arial Narrow" pitchFamily="34" charset="0"/>
            </a:rPr>
            <a:t>Assembléia Sinodal</a:t>
          </a:r>
          <a:endParaRPr lang="pt-BR" sz="1200" b="1">
            <a:solidFill>
              <a:schemeClr val="bg1"/>
            </a:solidFill>
            <a:latin typeface="Arial Narrow" pitchFamily="34" charset="0"/>
          </a:endParaRPr>
        </a:p>
      </dgm:t>
    </dgm:pt>
    <dgm:pt modelId="{F7DF9185-34FF-4835-8311-BE0458CEBA97}" type="parTrans" cxnId="{567B6688-4A7B-46D7-A0DE-8146E4B49661}">
      <dgm:prSet/>
      <dgm:spPr/>
      <dgm:t>
        <a:bodyPr/>
        <a:lstStyle/>
        <a:p>
          <a:endParaRPr lang="pt-BR" sz="1200" b="1">
            <a:solidFill>
              <a:schemeClr val="bg1"/>
            </a:solidFill>
            <a:latin typeface="Arial Narrow" pitchFamily="34" charset="0"/>
          </a:endParaRPr>
        </a:p>
      </dgm:t>
    </dgm:pt>
    <dgm:pt modelId="{97196930-57DD-45F8-85FD-0EB5D3468728}" type="sibTrans" cxnId="{567B6688-4A7B-46D7-A0DE-8146E4B49661}">
      <dgm:prSet/>
      <dgm:spPr/>
      <dgm:t>
        <a:bodyPr/>
        <a:lstStyle/>
        <a:p>
          <a:endParaRPr lang="pt-BR" sz="1200" b="1">
            <a:solidFill>
              <a:schemeClr val="bg1"/>
            </a:solidFill>
            <a:latin typeface="Arial Narrow" pitchFamily="34" charset="0"/>
          </a:endParaRPr>
        </a:p>
      </dgm:t>
    </dgm:pt>
    <dgm:pt modelId="{C82D1822-2BAE-4221-8F93-AE2906F3D672}">
      <dgm:prSet phldrT="[Texto]" custT="1"/>
      <dgm:spPr/>
      <dgm:t>
        <a:bodyPr/>
        <a:lstStyle/>
        <a:p>
          <a:r>
            <a:rPr lang="pt-BR" sz="1200" b="1" smtClean="0">
              <a:solidFill>
                <a:schemeClr val="bg1"/>
              </a:solidFill>
              <a:latin typeface="Arial Narrow" pitchFamily="34" charset="0"/>
            </a:rPr>
            <a:t>Conselho Sinodal</a:t>
          </a:r>
          <a:endParaRPr lang="pt-BR" sz="1200" b="1">
            <a:solidFill>
              <a:schemeClr val="bg1"/>
            </a:solidFill>
            <a:latin typeface="Arial Narrow" pitchFamily="34" charset="0"/>
          </a:endParaRPr>
        </a:p>
      </dgm:t>
    </dgm:pt>
    <dgm:pt modelId="{C07239FE-F2B1-4AAD-8FFD-2CA6A1617A58}" type="parTrans" cxnId="{55B633BE-EA6A-43DA-AF1A-670612BAD472}">
      <dgm:prSet/>
      <dgm:spPr/>
      <dgm:t>
        <a:bodyPr/>
        <a:lstStyle/>
        <a:p>
          <a:endParaRPr lang="pt-BR" sz="1200" b="1">
            <a:solidFill>
              <a:schemeClr val="bg1"/>
            </a:solidFill>
            <a:latin typeface="Arial Narrow" pitchFamily="34" charset="0"/>
          </a:endParaRPr>
        </a:p>
      </dgm:t>
    </dgm:pt>
    <dgm:pt modelId="{6CE56878-8FFB-49C7-88E8-9C0C8798DE9E}" type="sibTrans" cxnId="{55B633BE-EA6A-43DA-AF1A-670612BAD472}">
      <dgm:prSet/>
      <dgm:spPr/>
      <dgm:t>
        <a:bodyPr/>
        <a:lstStyle/>
        <a:p>
          <a:endParaRPr lang="pt-BR" sz="1200" b="1">
            <a:solidFill>
              <a:schemeClr val="bg1"/>
            </a:solidFill>
            <a:latin typeface="Arial Narrow" pitchFamily="34" charset="0"/>
          </a:endParaRPr>
        </a:p>
      </dgm:t>
    </dgm:pt>
    <dgm:pt modelId="{23A80A10-D7B3-4A46-8F11-5A9EFDC6ED64}">
      <dgm:prSet phldrT="[Texto]" custT="1"/>
      <dgm:spPr/>
      <dgm:t>
        <a:bodyPr/>
        <a:lstStyle/>
        <a:p>
          <a:r>
            <a:rPr lang="pt-BR" sz="1200" b="1" smtClean="0">
              <a:solidFill>
                <a:schemeClr val="bg1"/>
              </a:solidFill>
              <a:latin typeface="Arial Narrow" pitchFamily="34" charset="0"/>
            </a:rPr>
            <a:t>Presidência</a:t>
          </a:r>
          <a:endParaRPr lang="pt-BR" sz="1200" b="1">
            <a:solidFill>
              <a:schemeClr val="bg1"/>
            </a:solidFill>
            <a:latin typeface="Arial Narrow" pitchFamily="34" charset="0"/>
          </a:endParaRPr>
        </a:p>
      </dgm:t>
    </dgm:pt>
    <dgm:pt modelId="{90C6E875-F3D5-4307-B651-697F5800B1B9}" type="parTrans" cxnId="{44018F0D-7317-41F8-9361-72D0C8CDD0F8}">
      <dgm:prSet/>
      <dgm:spPr/>
      <dgm:t>
        <a:bodyPr/>
        <a:lstStyle/>
        <a:p>
          <a:endParaRPr lang="pt-BR" sz="1200" b="1">
            <a:solidFill>
              <a:schemeClr val="bg1"/>
            </a:solidFill>
            <a:latin typeface="Arial Narrow" pitchFamily="34" charset="0"/>
          </a:endParaRPr>
        </a:p>
      </dgm:t>
    </dgm:pt>
    <dgm:pt modelId="{9D736E7D-F891-452F-A987-DD6417A71BCB}" type="sibTrans" cxnId="{44018F0D-7317-41F8-9361-72D0C8CDD0F8}">
      <dgm:prSet/>
      <dgm:spPr/>
      <dgm:t>
        <a:bodyPr/>
        <a:lstStyle/>
        <a:p>
          <a:endParaRPr lang="pt-BR" sz="1200" b="1">
            <a:solidFill>
              <a:schemeClr val="bg1"/>
            </a:solidFill>
            <a:latin typeface="Arial Narrow" pitchFamily="34" charset="0"/>
          </a:endParaRPr>
        </a:p>
      </dgm:t>
    </dgm:pt>
    <dgm:pt modelId="{D9D95180-E0BD-4994-BDB1-B48A60AA5170}">
      <dgm:prSet phldrT="[Texto]" custT="1"/>
      <dgm:spPr/>
      <dgm:t>
        <a:bodyPr/>
        <a:lstStyle/>
        <a:p>
          <a:r>
            <a:rPr lang="pt-BR" sz="1200" b="1" smtClean="0">
              <a:solidFill>
                <a:schemeClr val="bg1"/>
              </a:solidFill>
              <a:latin typeface="Arial Narrow" pitchFamily="34" charset="0"/>
            </a:rPr>
            <a:t>Concílio</a:t>
          </a:r>
          <a:endParaRPr lang="pt-BR" sz="1200" b="1">
            <a:solidFill>
              <a:schemeClr val="bg1"/>
            </a:solidFill>
            <a:latin typeface="Arial Narrow" pitchFamily="34" charset="0"/>
          </a:endParaRPr>
        </a:p>
      </dgm:t>
    </dgm:pt>
    <dgm:pt modelId="{37A9D518-9DD8-4F1F-BFE2-7F91ABAB0337}" type="parTrans" cxnId="{AEF44600-32D6-437E-80AF-584A4FD66EEA}">
      <dgm:prSet/>
      <dgm:spPr/>
      <dgm:t>
        <a:bodyPr/>
        <a:lstStyle/>
        <a:p>
          <a:endParaRPr lang="pt-BR" sz="1200" b="1">
            <a:solidFill>
              <a:schemeClr val="bg1"/>
            </a:solidFill>
            <a:latin typeface="Arial Narrow" pitchFamily="34" charset="0"/>
          </a:endParaRPr>
        </a:p>
      </dgm:t>
    </dgm:pt>
    <dgm:pt modelId="{B8496CA8-9C48-4315-B567-A3CCC03A0F48}" type="sibTrans" cxnId="{AEF44600-32D6-437E-80AF-584A4FD66EEA}">
      <dgm:prSet/>
      <dgm:spPr/>
      <dgm:t>
        <a:bodyPr/>
        <a:lstStyle/>
        <a:p>
          <a:endParaRPr lang="pt-BR" sz="1200" b="1">
            <a:solidFill>
              <a:schemeClr val="bg1"/>
            </a:solidFill>
            <a:latin typeface="Arial Narrow" pitchFamily="34" charset="0"/>
          </a:endParaRPr>
        </a:p>
      </dgm:t>
    </dgm:pt>
    <dgm:pt modelId="{159288DE-CC48-4B5D-8CE3-B461E2F2706D}">
      <dgm:prSet phldrT="[Texto]" custT="1"/>
      <dgm:spPr/>
      <dgm:t>
        <a:bodyPr/>
        <a:lstStyle/>
        <a:p>
          <a:r>
            <a:rPr lang="pt-BR" sz="1200" b="1" smtClean="0">
              <a:solidFill>
                <a:schemeClr val="bg1"/>
              </a:solidFill>
              <a:latin typeface="Arial Narrow" pitchFamily="34" charset="0"/>
            </a:rPr>
            <a:t>Reunião de PPSS  e PresSS </a:t>
          </a:r>
          <a:endParaRPr lang="pt-BR" sz="1200" b="1">
            <a:solidFill>
              <a:schemeClr val="bg1"/>
            </a:solidFill>
            <a:latin typeface="Arial Narrow" pitchFamily="34" charset="0"/>
          </a:endParaRPr>
        </a:p>
      </dgm:t>
    </dgm:pt>
    <dgm:pt modelId="{938DFD48-AD6E-420E-BB97-669CE427C368}" type="parTrans" cxnId="{1FAC08FC-48EB-4BC1-9A60-B3C844A43378}">
      <dgm:prSet/>
      <dgm:spPr/>
      <dgm:t>
        <a:bodyPr/>
        <a:lstStyle/>
        <a:p>
          <a:endParaRPr lang="pt-BR" sz="1200" b="1">
            <a:solidFill>
              <a:schemeClr val="bg1"/>
            </a:solidFill>
            <a:latin typeface="Arial Narrow" pitchFamily="34" charset="0"/>
          </a:endParaRPr>
        </a:p>
      </dgm:t>
    </dgm:pt>
    <dgm:pt modelId="{833E2236-FA3A-4C92-AD5C-D3EEBF404482}" type="sibTrans" cxnId="{1FAC08FC-48EB-4BC1-9A60-B3C844A43378}">
      <dgm:prSet/>
      <dgm:spPr/>
      <dgm:t>
        <a:bodyPr/>
        <a:lstStyle/>
        <a:p>
          <a:endParaRPr lang="pt-BR" sz="1200" b="1">
            <a:solidFill>
              <a:schemeClr val="bg1"/>
            </a:solidFill>
            <a:latin typeface="Arial Narrow" pitchFamily="34" charset="0"/>
          </a:endParaRPr>
        </a:p>
      </dgm:t>
    </dgm:pt>
    <dgm:pt modelId="{28C63D3E-53B2-4D3C-989A-ED0FDFE8970A}">
      <dgm:prSet phldrT="[Texto]" custT="1"/>
      <dgm:spPr/>
      <dgm:t>
        <a:bodyPr/>
        <a:lstStyle/>
        <a:p>
          <a:r>
            <a:rPr lang="pt-BR" sz="1200" b="1" smtClean="0">
              <a:solidFill>
                <a:schemeClr val="bg1"/>
              </a:solidFill>
              <a:latin typeface="Arial Narrow" pitchFamily="34" charset="0"/>
            </a:rPr>
            <a:t>Conselho da Igreja</a:t>
          </a:r>
          <a:endParaRPr lang="pt-BR" sz="1200" b="1">
            <a:solidFill>
              <a:schemeClr val="bg1"/>
            </a:solidFill>
            <a:latin typeface="Arial Narrow" pitchFamily="34" charset="0"/>
          </a:endParaRPr>
        </a:p>
      </dgm:t>
    </dgm:pt>
    <dgm:pt modelId="{2185F162-2D3B-4A0E-8F19-5B0C1238E46D}" type="parTrans" cxnId="{531691A5-A16A-4590-B9B3-F1C6AAADA180}">
      <dgm:prSet/>
      <dgm:spPr/>
      <dgm:t>
        <a:bodyPr/>
        <a:lstStyle/>
        <a:p>
          <a:endParaRPr lang="pt-BR" sz="1200" b="1">
            <a:solidFill>
              <a:schemeClr val="bg1"/>
            </a:solidFill>
            <a:latin typeface="Arial Narrow" pitchFamily="34" charset="0"/>
          </a:endParaRPr>
        </a:p>
      </dgm:t>
    </dgm:pt>
    <dgm:pt modelId="{82DD606F-4516-49E8-9427-089E801080FA}" type="sibTrans" cxnId="{531691A5-A16A-4590-B9B3-F1C6AAADA180}">
      <dgm:prSet/>
      <dgm:spPr/>
      <dgm:t>
        <a:bodyPr/>
        <a:lstStyle/>
        <a:p>
          <a:endParaRPr lang="pt-BR" sz="1200" b="1">
            <a:solidFill>
              <a:schemeClr val="bg1"/>
            </a:solidFill>
            <a:latin typeface="Arial Narrow" pitchFamily="34" charset="0"/>
          </a:endParaRPr>
        </a:p>
      </dgm:t>
    </dgm:pt>
    <dgm:pt modelId="{5AEFC494-AD6C-444E-8782-EDD9CAF801FE}">
      <dgm:prSet phldrT="[Texto]" custT="1"/>
      <dgm:spPr/>
      <dgm:t>
        <a:bodyPr/>
        <a:lstStyle/>
        <a:p>
          <a:r>
            <a:rPr lang="pt-BR" sz="1200" b="1" smtClean="0">
              <a:solidFill>
                <a:schemeClr val="bg1"/>
              </a:solidFill>
              <a:latin typeface="Arial Narrow" pitchFamily="34" charset="0"/>
            </a:rPr>
            <a:t>Secretaria Geral</a:t>
          </a:r>
          <a:endParaRPr lang="pt-BR" sz="1200" b="1">
            <a:solidFill>
              <a:schemeClr val="bg1"/>
            </a:solidFill>
            <a:latin typeface="Arial Narrow" pitchFamily="34" charset="0"/>
          </a:endParaRPr>
        </a:p>
      </dgm:t>
    </dgm:pt>
    <dgm:pt modelId="{F55DB431-E733-49A0-8974-16FE729BCB2F}" type="parTrans" cxnId="{57D34DF2-EAB3-4597-9C11-4066842190A6}">
      <dgm:prSet/>
      <dgm:spPr/>
      <dgm:t>
        <a:bodyPr/>
        <a:lstStyle/>
        <a:p>
          <a:endParaRPr lang="pt-BR" sz="1200" b="1">
            <a:solidFill>
              <a:schemeClr val="bg1"/>
            </a:solidFill>
            <a:latin typeface="Arial Narrow" pitchFamily="34" charset="0"/>
          </a:endParaRPr>
        </a:p>
      </dgm:t>
    </dgm:pt>
    <dgm:pt modelId="{7ADF64E6-D3A6-4935-9848-038BA35832E3}" type="sibTrans" cxnId="{57D34DF2-EAB3-4597-9C11-4066842190A6}">
      <dgm:prSet/>
      <dgm:spPr/>
      <dgm:t>
        <a:bodyPr/>
        <a:lstStyle/>
        <a:p>
          <a:endParaRPr lang="pt-BR" sz="1200" b="1">
            <a:solidFill>
              <a:schemeClr val="bg1"/>
            </a:solidFill>
            <a:latin typeface="Arial Narrow" pitchFamily="34" charset="0"/>
          </a:endParaRPr>
        </a:p>
      </dgm:t>
    </dgm:pt>
    <dgm:pt modelId="{71C6A1AF-F01E-450E-B01C-4AF2731F6F06}">
      <dgm:prSet phldrT="[Texto]" custT="1"/>
      <dgm:spPr/>
      <dgm:t>
        <a:bodyPr/>
        <a:lstStyle/>
        <a:p>
          <a:r>
            <a:rPr lang="pt-BR" sz="1200" b="1" smtClean="0">
              <a:solidFill>
                <a:schemeClr val="bg1"/>
              </a:solidFill>
              <a:latin typeface="Arial Narrow" pitchFamily="34" charset="0"/>
            </a:rPr>
            <a:t>Pastor/a Sinodal</a:t>
          </a:r>
          <a:endParaRPr lang="pt-BR" sz="1200" b="1">
            <a:solidFill>
              <a:schemeClr val="bg1"/>
            </a:solidFill>
            <a:latin typeface="Arial Narrow" pitchFamily="34" charset="0"/>
          </a:endParaRPr>
        </a:p>
      </dgm:t>
    </dgm:pt>
    <dgm:pt modelId="{488C9D9B-F54D-49CB-87F8-1AC2B7AFFE33}" type="parTrans" cxnId="{800FEF36-FA39-4B57-AD50-116511FF0ADB}">
      <dgm:prSet/>
      <dgm:spPr/>
      <dgm:t>
        <a:bodyPr/>
        <a:lstStyle/>
        <a:p>
          <a:endParaRPr lang="pt-BR"/>
        </a:p>
      </dgm:t>
    </dgm:pt>
    <dgm:pt modelId="{8B1EF736-86FE-4B13-B81D-409C3189D663}" type="sibTrans" cxnId="{800FEF36-FA39-4B57-AD50-116511FF0ADB}">
      <dgm:prSet/>
      <dgm:spPr/>
      <dgm:t>
        <a:bodyPr/>
        <a:lstStyle/>
        <a:p>
          <a:endParaRPr lang="pt-BR"/>
        </a:p>
      </dgm:t>
    </dgm:pt>
    <dgm:pt modelId="{FA309303-038F-4824-B88C-5BCDB6D7F61A}" type="pres">
      <dgm:prSet presAssocID="{C8E36658-8BC5-4975-9773-551783404E20}" presName="compositeShape" presStyleCnt="0">
        <dgm:presLayoutVars>
          <dgm:chMax val="9"/>
          <dgm:dir/>
          <dgm:resizeHandles val="exact"/>
        </dgm:presLayoutVars>
      </dgm:prSet>
      <dgm:spPr/>
      <dgm:t>
        <a:bodyPr/>
        <a:lstStyle/>
        <a:p>
          <a:endParaRPr lang="pt-BR"/>
        </a:p>
      </dgm:t>
    </dgm:pt>
    <dgm:pt modelId="{161EA9E9-0BFA-436E-ABE8-25D985F9F450}" type="pres">
      <dgm:prSet presAssocID="{C8E36658-8BC5-4975-9773-551783404E20}" presName="triangle1" presStyleLbl="node1" presStyleIdx="0" presStyleCnt="9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7799EA07-9003-4B19-AEC1-C25F7923863B}" type="pres">
      <dgm:prSet presAssocID="{C8E36658-8BC5-4975-9773-551783404E20}" presName="triangle2" presStyleLbl="node1" presStyleIdx="1" presStyleCnt="9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FA7CAA2B-3C41-437F-B944-673AB5CBBED6}" type="pres">
      <dgm:prSet presAssocID="{C8E36658-8BC5-4975-9773-551783404E20}" presName="triangle3" presStyleLbl="node1" presStyleIdx="2" presStyleCnt="9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B7C69404-83F4-4286-9B7B-6E1557C5D83A}" type="pres">
      <dgm:prSet presAssocID="{C8E36658-8BC5-4975-9773-551783404E20}" presName="triangle4" presStyleLbl="node1" presStyleIdx="3" presStyleCnt="9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2AEE0DAC-6D92-45ED-BDBB-C157351F9761}" type="pres">
      <dgm:prSet presAssocID="{C8E36658-8BC5-4975-9773-551783404E20}" presName="triangle5" presStyleLbl="node1" presStyleIdx="4" presStyleCnt="9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68DEA2FE-E267-42AB-8A0A-59C1DA1B616C}" type="pres">
      <dgm:prSet presAssocID="{C8E36658-8BC5-4975-9773-551783404E20}" presName="triangle6" presStyleLbl="node1" presStyleIdx="5" presStyleCnt="9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36D43350-7BBC-4E40-A365-49AE93DECC34}" type="pres">
      <dgm:prSet presAssocID="{C8E36658-8BC5-4975-9773-551783404E20}" presName="triangle7" presStyleLbl="node1" presStyleIdx="6" presStyleCnt="9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8C06F420-1948-4657-BF72-17EE541548D3}" type="pres">
      <dgm:prSet presAssocID="{C8E36658-8BC5-4975-9773-551783404E20}" presName="triangle8" presStyleLbl="node1" presStyleIdx="7" presStyleCnt="9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7269E5EA-69DA-418A-89A7-2208B5DEA10D}" type="pres">
      <dgm:prSet presAssocID="{C8E36658-8BC5-4975-9773-551783404E20}" presName="triangle9" presStyleLbl="node1" presStyleIdx="8" presStyleCnt="9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</dgm:ptLst>
  <dgm:cxnLst>
    <dgm:cxn modelId="{AEF44600-32D6-437E-80AF-584A4FD66EEA}" srcId="{C8E36658-8BC5-4975-9773-551783404E20}" destId="{D9D95180-E0BD-4994-BDB1-B48A60AA5170}" srcOrd="6" destOrd="0" parTransId="{37A9D518-9DD8-4F1F-BFE2-7F91ABAB0337}" sibTransId="{B8496CA8-9C48-4315-B567-A3CCC03A0F48}"/>
    <dgm:cxn modelId="{43024ED6-287E-441F-B763-8D43E05274C8}" type="presOf" srcId="{28C63D3E-53B2-4D3C-989A-ED0FDFE8970A}" destId="{8C06F420-1948-4657-BF72-17EE541548D3}" srcOrd="0" destOrd="0" presId="urn:microsoft.com/office/officeart/2005/8/layout/pyramid4"/>
    <dgm:cxn modelId="{D4DD3DA3-46C0-43FC-9843-B4E6FA7BE9D3}" type="presOf" srcId="{D9D95180-E0BD-4994-BDB1-B48A60AA5170}" destId="{36D43350-7BBC-4E40-A365-49AE93DECC34}" srcOrd="0" destOrd="0" presId="urn:microsoft.com/office/officeart/2005/8/layout/pyramid4"/>
    <dgm:cxn modelId="{44018F0D-7317-41F8-9361-72D0C8CDD0F8}" srcId="{C8E36658-8BC5-4975-9773-551783404E20}" destId="{23A80A10-D7B3-4A46-8F11-5A9EFDC6ED64}" srcOrd="5" destOrd="0" parTransId="{90C6E875-F3D5-4307-B651-697F5800B1B9}" sibTransId="{9D736E7D-F891-452F-A987-DD6417A71BCB}"/>
    <dgm:cxn modelId="{55B633BE-EA6A-43DA-AF1A-670612BAD472}" srcId="{C8E36658-8BC5-4975-9773-551783404E20}" destId="{C82D1822-2BAE-4221-8F93-AE2906F3D672}" srcOrd="3" destOrd="0" parTransId="{C07239FE-F2B1-4AAD-8FFD-2CA6A1617A58}" sibTransId="{6CE56878-8FFB-49C7-88E8-9C0C8798DE9E}"/>
    <dgm:cxn modelId="{C7C7CEBB-B978-4960-8330-B7E397EB4C42}" type="presOf" srcId="{159288DE-CC48-4B5D-8CE3-B461E2F2706D}" destId="{2AEE0DAC-6D92-45ED-BDBB-C157351F9761}" srcOrd="0" destOrd="0" presId="urn:microsoft.com/office/officeart/2005/8/layout/pyramid4"/>
    <dgm:cxn modelId="{AAF993C9-3157-40C6-8942-3B00986C9385}" type="presOf" srcId="{5AEFC494-AD6C-444E-8782-EDD9CAF801FE}" destId="{7269E5EA-69DA-418A-89A7-2208B5DEA10D}" srcOrd="0" destOrd="0" presId="urn:microsoft.com/office/officeart/2005/8/layout/pyramid4"/>
    <dgm:cxn modelId="{9E4E2EF7-0B07-40F1-BF83-D72B4576F0AE}" type="presOf" srcId="{4EAAC79A-8CEA-4009-A4E5-C6D949201E99}" destId="{161EA9E9-0BFA-436E-ABE8-25D985F9F450}" srcOrd="0" destOrd="0" presId="urn:microsoft.com/office/officeart/2005/8/layout/pyramid4"/>
    <dgm:cxn modelId="{57D34DF2-EAB3-4597-9C11-4066842190A6}" srcId="{C8E36658-8BC5-4975-9773-551783404E20}" destId="{5AEFC494-AD6C-444E-8782-EDD9CAF801FE}" srcOrd="8" destOrd="0" parTransId="{F55DB431-E733-49A0-8974-16FE729BCB2F}" sibTransId="{7ADF64E6-D3A6-4935-9848-038BA35832E3}"/>
    <dgm:cxn modelId="{594DDF37-2792-458D-890A-34BC16F31458}" type="presOf" srcId="{71C6A1AF-F01E-450E-B01C-4AF2731F6F06}" destId="{7799EA07-9003-4B19-AEC1-C25F7923863B}" srcOrd="0" destOrd="0" presId="urn:microsoft.com/office/officeart/2005/8/layout/pyramid4"/>
    <dgm:cxn modelId="{0BE3AB69-6904-4D86-A327-B4765C86B323}" type="presOf" srcId="{B1601884-12CA-4F7D-9A9C-980367629973}" destId="{FA7CAA2B-3C41-437F-B944-673AB5CBBED6}" srcOrd="0" destOrd="0" presId="urn:microsoft.com/office/officeart/2005/8/layout/pyramid4"/>
    <dgm:cxn modelId="{2803E10B-643D-4A77-9F7E-5DE3F876D558}" srcId="{C8E36658-8BC5-4975-9773-551783404E20}" destId="{4EAAC79A-8CEA-4009-A4E5-C6D949201E99}" srcOrd="0" destOrd="0" parTransId="{93A11630-B81D-489D-95C1-7BBBA7D50526}" sibTransId="{021E40CA-07C4-4EC1-9CEE-5709C652FA77}"/>
    <dgm:cxn modelId="{531691A5-A16A-4590-B9B3-F1C6AAADA180}" srcId="{C8E36658-8BC5-4975-9773-551783404E20}" destId="{28C63D3E-53B2-4D3C-989A-ED0FDFE8970A}" srcOrd="7" destOrd="0" parTransId="{2185F162-2D3B-4A0E-8F19-5B0C1238E46D}" sibTransId="{82DD606F-4516-49E8-9427-089E801080FA}"/>
    <dgm:cxn modelId="{800FEF36-FA39-4B57-AD50-116511FF0ADB}" srcId="{C8E36658-8BC5-4975-9773-551783404E20}" destId="{71C6A1AF-F01E-450E-B01C-4AF2731F6F06}" srcOrd="1" destOrd="0" parTransId="{488C9D9B-F54D-49CB-87F8-1AC2B7AFFE33}" sibTransId="{8B1EF736-86FE-4B13-B81D-409C3189D663}"/>
    <dgm:cxn modelId="{1FAC08FC-48EB-4BC1-9A60-B3C844A43378}" srcId="{C8E36658-8BC5-4975-9773-551783404E20}" destId="{159288DE-CC48-4B5D-8CE3-B461E2F2706D}" srcOrd="4" destOrd="0" parTransId="{938DFD48-AD6E-420E-BB97-669CE427C368}" sibTransId="{833E2236-FA3A-4C92-AD5C-D3EEBF404482}"/>
    <dgm:cxn modelId="{A7DAD91E-D52B-4D54-8B1D-240C8DD3FFCE}" type="presOf" srcId="{23A80A10-D7B3-4A46-8F11-5A9EFDC6ED64}" destId="{68DEA2FE-E267-42AB-8A0A-59C1DA1B616C}" srcOrd="0" destOrd="0" presId="urn:microsoft.com/office/officeart/2005/8/layout/pyramid4"/>
    <dgm:cxn modelId="{567B6688-4A7B-46D7-A0DE-8146E4B49661}" srcId="{C8E36658-8BC5-4975-9773-551783404E20}" destId="{B1601884-12CA-4F7D-9A9C-980367629973}" srcOrd="2" destOrd="0" parTransId="{F7DF9185-34FF-4835-8311-BE0458CEBA97}" sibTransId="{97196930-57DD-45F8-85FD-0EB5D3468728}"/>
    <dgm:cxn modelId="{65FE527D-6CDD-4AC8-8ABD-B03116991DAF}" type="presOf" srcId="{C8E36658-8BC5-4975-9773-551783404E20}" destId="{FA309303-038F-4824-B88C-5BCDB6D7F61A}" srcOrd="0" destOrd="0" presId="urn:microsoft.com/office/officeart/2005/8/layout/pyramid4"/>
    <dgm:cxn modelId="{7C3B6286-310E-4903-9648-19543F0559B3}" type="presOf" srcId="{C82D1822-2BAE-4221-8F93-AE2906F3D672}" destId="{B7C69404-83F4-4286-9B7B-6E1557C5D83A}" srcOrd="0" destOrd="0" presId="urn:microsoft.com/office/officeart/2005/8/layout/pyramid4"/>
    <dgm:cxn modelId="{CDF15AAC-14C2-4FB5-9F75-0446AC012439}" type="presParOf" srcId="{FA309303-038F-4824-B88C-5BCDB6D7F61A}" destId="{161EA9E9-0BFA-436E-ABE8-25D985F9F450}" srcOrd="0" destOrd="0" presId="urn:microsoft.com/office/officeart/2005/8/layout/pyramid4"/>
    <dgm:cxn modelId="{FC4A08E6-553C-4275-99E9-CFC5B4F56136}" type="presParOf" srcId="{FA309303-038F-4824-B88C-5BCDB6D7F61A}" destId="{7799EA07-9003-4B19-AEC1-C25F7923863B}" srcOrd="1" destOrd="0" presId="urn:microsoft.com/office/officeart/2005/8/layout/pyramid4"/>
    <dgm:cxn modelId="{90F8FBAA-4CC0-427F-ACDA-64E6AF7B323D}" type="presParOf" srcId="{FA309303-038F-4824-B88C-5BCDB6D7F61A}" destId="{FA7CAA2B-3C41-437F-B944-673AB5CBBED6}" srcOrd="2" destOrd="0" presId="urn:microsoft.com/office/officeart/2005/8/layout/pyramid4"/>
    <dgm:cxn modelId="{9147713C-2BD3-4929-9740-3960E42F103D}" type="presParOf" srcId="{FA309303-038F-4824-B88C-5BCDB6D7F61A}" destId="{B7C69404-83F4-4286-9B7B-6E1557C5D83A}" srcOrd="3" destOrd="0" presId="urn:microsoft.com/office/officeart/2005/8/layout/pyramid4"/>
    <dgm:cxn modelId="{09C9AD40-50A9-47D8-A5DB-44E030E155D9}" type="presParOf" srcId="{FA309303-038F-4824-B88C-5BCDB6D7F61A}" destId="{2AEE0DAC-6D92-45ED-BDBB-C157351F9761}" srcOrd="4" destOrd="0" presId="urn:microsoft.com/office/officeart/2005/8/layout/pyramid4"/>
    <dgm:cxn modelId="{9515BF36-5080-4321-978D-B0CF94903053}" type="presParOf" srcId="{FA309303-038F-4824-B88C-5BCDB6D7F61A}" destId="{68DEA2FE-E267-42AB-8A0A-59C1DA1B616C}" srcOrd="5" destOrd="0" presId="urn:microsoft.com/office/officeart/2005/8/layout/pyramid4"/>
    <dgm:cxn modelId="{4E2E1331-0C21-469E-B79A-488A61E98F28}" type="presParOf" srcId="{FA309303-038F-4824-B88C-5BCDB6D7F61A}" destId="{36D43350-7BBC-4E40-A365-49AE93DECC34}" srcOrd="6" destOrd="0" presId="urn:microsoft.com/office/officeart/2005/8/layout/pyramid4"/>
    <dgm:cxn modelId="{ED5100F9-5893-4986-B323-FE8F0DDAFCF0}" type="presParOf" srcId="{FA309303-038F-4824-B88C-5BCDB6D7F61A}" destId="{8C06F420-1948-4657-BF72-17EE541548D3}" srcOrd="7" destOrd="0" presId="urn:microsoft.com/office/officeart/2005/8/layout/pyramid4"/>
    <dgm:cxn modelId="{2D1009E4-AB0B-41F9-B0DB-731CA6DFC8EA}" type="presParOf" srcId="{FA309303-038F-4824-B88C-5BCDB6D7F61A}" destId="{7269E5EA-69DA-418A-89A7-2208B5DEA10D}" srcOrd="8" destOrd="0" presId="urn:microsoft.com/office/officeart/2005/8/layout/pyramid4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50F5C403-A1E2-4C69-BC72-ECF307314007}" type="doc">
      <dgm:prSet loTypeId="urn:microsoft.com/office/officeart/2009/layout/CircleArrowProcess" loCatId="process" qsTypeId="urn:microsoft.com/office/officeart/2005/8/quickstyle/simple5" qsCatId="simple" csTypeId="urn:microsoft.com/office/officeart/2005/8/colors/colorful2" csCatId="colorful" phldr="1"/>
      <dgm:spPr/>
      <dgm:t>
        <a:bodyPr/>
        <a:lstStyle/>
        <a:p>
          <a:endParaRPr lang="pt-BR"/>
        </a:p>
      </dgm:t>
    </dgm:pt>
    <dgm:pt modelId="{FF73FE38-5FB3-43F5-AD4D-2D1CB175C8F5}">
      <dgm:prSet phldrT="[Texto]"/>
      <dgm:spPr/>
      <dgm:t>
        <a:bodyPr/>
        <a:lstStyle/>
        <a:p>
          <a:r>
            <a:rPr lang="pt-BR" b="1" dirty="0" smtClean="0">
              <a:solidFill>
                <a:schemeClr val="bg1"/>
              </a:solidFill>
            </a:rPr>
            <a:t>Presbitério</a:t>
          </a:r>
          <a:endParaRPr lang="pt-BR" b="1" dirty="0">
            <a:solidFill>
              <a:schemeClr val="bg1"/>
            </a:solidFill>
          </a:endParaRPr>
        </a:p>
      </dgm:t>
    </dgm:pt>
    <dgm:pt modelId="{774A6FFD-A2FA-4E25-B330-6D5D088C0202}" type="parTrans" cxnId="{39FC3C48-A474-4973-BE4B-C4BFAA812B83}">
      <dgm:prSet/>
      <dgm:spPr/>
      <dgm:t>
        <a:bodyPr/>
        <a:lstStyle/>
        <a:p>
          <a:endParaRPr lang="pt-BR" b="1">
            <a:solidFill>
              <a:schemeClr val="bg1"/>
            </a:solidFill>
          </a:endParaRPr>
        </a:p>
      </dgm:t>
    </dgm:pt>
    <dgm:pt modelId="{DA50483F-1FB2-4272-9876-F66C5EE23367}" type="sibTrans" cxnId="{39FC3C48-A474-4973-BE4B-C4BFAA812B83}">
      <dgm:prSet/>
      <dgm:spPr/>
      <dgm:t>
        <a:bodyPr/>
        <a:lstStyle/>
        <a:p>
          <a:endParaRPr lang="pt-BR" b="1">
            <a:solidFill>
              <a:schemeClr val="bg1"/>
            </a:solidFill>
          </a:endParaRPr>
        </a:p>
      </dgm:t>
    </dgm:pt>
    <dgm:pt modelId="{B2A068D3-56D5-4975-8195-D4D554892D15}">
      <dgm:prSet phldrT="[Texto]"/>
      <dgm:spPr/>
      <dgm:t>
        <a:bodyPr/>
        <a:lstStyle/>
        <a:p>
          <a:r>
            <a:rPr lang="pt-BR" b="1" dirty="0" smtClean="0">
              <a:solidFill>
                <a:schemeClr val="bg1"/>
              </a:solidFill>
            </a:rPr>
            <a:t>Conselho Sinodal</a:t>
          </a:r>
          <a:endParaRPr lang="pt-BR" b="1" dirty="0">
            <a:solidFill>
              <a:schemeClr val="bg1"/>
            </a:solidFill>
          </a:endParaRPr>
        </a:p>
      </dgm:t>
    </dgm:pt>
    <dgm:pt modelId="{11B3A11A-7B24-46B5-8CFC-418658621C90}" type="parTrans" cxnId="{D2BF1F9B-1B69-4F93-A570-2C16EDAA5814}">
      <dgm:prSet/>
      <dgm:spPr/>
      <dgm:t>
        <a:bodyPr/>
        <a:lstStyle/>
        <a:p>
          <a:endParaRPr lang="pt-BR" b="1">
            <a:solidFill>
              <a:schemeClr val="bg1"/>
            </a:solidFill>
          </a:endParaRPr>
        </a:p>
      </dgm:t>
    </dgm:pt>
    <dgm:pt modelId="{0F71D7EA-0D92-45B1-9AA1-B72296D88374}" type="sibTrans" cxnId="{D2BF1F9B-1B69-4F93-A570-2C16EDAA5814}">
      <dgm:prSet/>
      <dgm:spPr/>
      <dgm:t>
        <a:bodyPr/>
        <a:lstStyle/>
        <a:p>
          <a:endParaRPr lang="pt-BR" b="1">
            <a:solidFill>
              <a:schemeClr val="bg1"/>
            </a:solidFill>
          </a:endParaRPr>
        </a:p>
      </dgm:t>
    </dgm:pt>
    <dgm:pt modelId="{27F2635F-EF0C-4028-AECB-BA6472833AAC}">
      <dgm:prSet phldrT="[Texto]"/>
      <dgm:spPr/>
      <dgm:t>
        <a:bodyPr/>
        <a:lstStyle/>
        <a:p>
          <a:r>
            <a:rPr lang="pt-BR" b="1" dirty="0" smtClean="0">
              <a:solidFill>
                <a:schemeClr val="bg1"/>
              </a:solidFill>
            </a:rPr>
            <a:t>Conselho da Igreja</a:t>
          </a:r>
          <a:endParaRPr lang="pt-BR" b="1" dirty="0">
            <a:solidFill>
              <a:schemeClr val="bg1"/>
            </a:solidFill>
          </a:endParaRPr>
        </a:p>
      </dgm:t>
    </dgm:pt>
    <dgm:pt modelId="{F3720B6B-0234-43C5-915E-7AF6CAEFC7CE}" type="parTrans" cxnId="{656C7A8E-589C-42D1-BED6-91262362A8CF}">
      <dgm:prSet/>
      <dgm:spPr/>
      <dgm:t>
        <a:bodyPr/>
        <a:lstStyle/>
        <a:p>
          <a:endParaRPr lang="pt-BR">
            <a:solidFill>
              <a:schemeClr val="bg1"/>
            </a:solidFill>
          </a:endParaRPr>
        </a:p>
      </dgm:t>
    </dgm:pt>
    <dgm:pt modelId="{1A73494B-AEA8-437F-A5FC-56F1CE0BA00B}" type="sibTrans" cxnId="{656C7A8E-589C-42D1-BED6-91262362A8CF}">
      <dgm:prSet/>
      <dgm:spPr/>
      <dgm:t>
        <a:bodyPr/>
        <a:lstStyle/>
        <a:p>
          <a:endParaRPr lang="pt-BR">
            <a:solidFill>
              <a:schemeClr val="bg1"/>
            </a:solidFill>
          </a:endParaRPr>
        </a:p>
      </dgm:t>
    </dgm:pt>
    <dgm:pt modelId="{88EED884-1A91-4C4B-8E06-3B60469DB4F9}">
      <dgm:prSet phldrT="[Texto]"/>
      <dgm:spPr/>
      <dgm:t>
        <a:bodyPr/>
        <a:lstStyle/>
        <a:p>
          <a:r>
            <a:rPr lang="pt-BR" b="1" dirty="0" smtClean="0">
              <a:solidFill>
                <a:schemeClr val="bg1"/>
              </a:solidFill>
            </a:rPr>
            <a:t>Secretaria Geral</a:t>
          </a:r>
          <a:endParaRPr lang="pt-BR" b="1" dirty="0">
            <a:solidFill>
              <a:schemeClr val="bg1"/>
            </a:solidFill>
          </a:endParaRPr>
        </a:p>
      </dgm:t>
    </dgm:pt>
    <dgm:pt modelId="{8BCF4FC7-B482-4000-8764-B0B7E3E945DE}" type="parTrans" cxnId="{F2AB6CCE-80C6-4579-AF25-DFC96B884F33}">
      <dgm:prSet/>
      <dgm:spPr/>
      <dgm:t>
        <a:bodyPr/>
        <a:lstStyle/>
        <a:p>
          <a:endParaRPr lang="pt-BR"/>
        </a:p>
      </dgm:t>
    </dgm:pt>
    <dgm:pt modelId="{3947EA19-04F7-46D8-A594-5E8470186CC1}" type="sibTrans" cxnId="{F2AB6CCE-80C6-4579-AF25-DFC96B884F33}">
      <dgm:prSet/>
      <dgm:spPr/>
      <dgm:t>
        <a:bodyPr/>
        <a:lstStyle/>
        <a:p>
          <a:endParaRPr lang="pt-BR"/>
        </a:p>
      </dgm:t>
    </dgm:pt>
    <dgm:pt modelId="{235C20D2-C67B-46F2-8123-063464885223}" type="pres">
      <dgm:prSet presAssocID="{50F5C403-A1E2-4C69-BC72-ECF307314007}" presName="Name0" presStyleCnt="0">
        <dgm:presLayoutVars>
          <dgm:chMax val="7"/>
          <dgm:chPref val="7"/>
          <dgm:dir/>
          <dgm:animLvl val="lvl"/>
        </dgm:presLayoutVars>
      </dgm:prSet>
      <dgm:spPr/>
      <dgm:t>
        <a:bodyPr/>
        <a:lstStyle/>
        <a:p>
          <a:endParaRPr lang="pt-BR"/>
        </a:p>
      </dgm:t>
    </dgm:pt>
    <dgm:pt modelId="{E8B155BD-61E7-4598-975E-26717B8F973F}" type="pres">
      <dgm:prSet presAssocID="{FF73FE38-5FB3-43F5-AD4D-2D1CB175C8F5}" presName="Accent1" presStyleCnt="0"/>
      <dgm:spPr/>
      <dgm:t>
        <a:bodyPr/>
        <a:lstStyle/>
        <a:p>
          <a:endParaRPr lang="pt-BR"/>
        </a:p>
      </dgm:t>
    </dgm:pt>
    <dgm:pt modelId="{4C2237E6-A392-4667-9E39-24585CC89FC7}" type="pres">
      <dgm:prSet presAssocID="{FF73FE38-5FB3-43F5-AD4D-2D1CB175C8F5}" presName="Accent" presStyleLbl="node1" presStyleIdx="0" presStyleCnt="4"/>
      <dgm:spPr/>
      <dgm:t>
        <a:bodyPr/>
        <a:lstStyle/>
        <a:p>
          <a:endParaRPr lang="pt-BR"/>
        </a:p>
      </dgm:t>
    </dgm:pt>
    <dgm:pt modelId="{5C0DC754-630E-4E10-8BEA-CE6231DC1238}" type="pres">
      <dgm:prSet presAssocID="{FF73FE38-5FB3-43F5-AD4D-2D1CB175C8F5}" presName="Parent1" presStyleLbl="revTx" presStyleIdx="0" presStyleCnt="4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D24EC70B-053E-4731-855D-2171C4025D66}" type="pres">
      <dgm:prSet presAssocID="{B2A068D3-56D5-4975-8195-D4D554892D15}" presName="Accent2" presStyleCnt="0"/>
      <dgm:spPr/>
      <dgm:t>
        <a:bodyPr/>
        <a:lstStyle/>
        <a:p>
          <a:endParaRPr lang="pt-BR"/>
        </a:p>
      </dgm:t>
    </dgm:pt>
    <dgm:pt modelId="{67088F85-4A9D-40D4-B052-2F9146953D39}" type="pres">
      <dgm:prSet presAssocID="{B2A068D3-56D5-4975-8195-D4D554892D15}" presName="Accent" presStyleLbl="node1" presStyleIdx="1" presStyleCnt="4"/>
      <dgm:spPr/>
      <dgm:t>
        <a:bodyPr/>
        <a:lstStyle/>
        <a:p>
          <a:endParaRPr lang="pt-BR"/>
        </a:p>
      </dgm:t>
    </dgm:pt>
    <dgm:pt modelId="{7D6D6642-286E-4A75-B9C5-9216E56BE7C6}" type="pres">
      <dgm:prSet presAssocID="{B2A068D3-56D5-4975-8195-D4D554892D15}" presName="Parent2" presStyleLbl="revTx" presStyleIdx="1" presStyleCnt="4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E609D2FC-2C4A-4860-B064-6846B85A4042}" type="pres">
      <dgm:prSet presAssocID="{27F2635F-EF0C-4028-AECB-BA6472833AAC}" presName="Accent3" presStyleCnt="0"/>
      <dgm:spPr/>
    </dgm:pt>
    <dgm:pt modelId="{AED50036-B5EC-435A-9B63-64BEA42700A4}" type="pres">
      <dgm:prSet presAssocID="{27F2635F-EF0C-4028-AECB-BA6472833AAC}" presName="Accent" presStyleLbl="node1" presStyleIdx="2" presStyleCnt="4"/>
      <dgm:spPr/>
    </dgm:pt>
    <dgm:pt modelId="{1A8B19ED-ADA9-42E9-BD44-FDC77FA1511A}" type="pres">
      <dgm:prSet presAssocID="{27F2635F-EF0C-4028-AECB-BA6472833AAC}" presName="Parent3" presStyleLbl="revTx" presStyleIdx="2" presStyleCnt="4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60F38665-BBF4-4472-B47D-CB825D88DBAD}" type="pres">
      <dgm:prSet presAssocID="{88EED884-1A91-4C4B-8E06-3B60469DB4F9}" presName="Accent4" presStyleCnt="0"/>
      <dgm:spPr/>
    </dgm:pt>
    <dgm:pt modelId="{B72404F4-E0B0-4724-B4A4-F9B1F4B563DF}" type="pres">
      <dgm:prSet presAssocID="{88EED884-1A91-4C4B-8E06-3B60469DB4F9}" presName="Accent" presStyleLbl="node1" presStyleIdx="3" presStyleCnt="4"/>
      <dgm:spPr>
        <a:blipFill rotWithShape="0">
          <a:blip xmlns:r="http://schemas.openxmlformats.org/officeDocument/2006/relationships" r:embed="rId1"/>
          <a:tile tx="0" ty="0" sx="100000" sy="100000" flip="none" algn="tl"/>
        </a:blipFill>
      </dgm:spPr>
      <dgm:t>
        <a:bodyPr/>
        <a:lstStyle/>
        <a:p>
          <a:endParaRPr lang="pt-BR"/>
        </a:p>
      </dgm:t>
    </dgm:pt>
    <dgm:pt modelId="{3247165F-C5AC-4B9A-87DF-00415A038F8C}" type="pres">
      <dgm:prSet presAssocID="{88EED884-1A91-4C4B-8E06-3B60469DB4F9}" presName="Parent4" presStyleLbl="revTx" presStyleIdx="3" presStyleCnt="4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pt-BR"/>
        </a:p>
      </dgm:t>
    </dgm:pt>
  </dgm:ptLst>
  <dgm:cxnLst>
    <dgm:cxn modelId="{3E6D1591-6E3D-402E-BA0F-D6E37638B746}" type="presOf" srcId="{B2A068D3-56D5-4975-8195-D4D554892D15}" destId="{7D6D6642-286E-4A75-B9C5-9216E56BE7C6}" srcOrd="0" destOrd="0" presId="urn:microsoft.com/office/officeart/2009/layout/CircleArrowProcess"/>
    <dgm:cxn modelId="{6503E40A-0007-42E4-8D8B-D9EEFE5099EB}" type="presOf" srcId="{27F2635F-EF0C-4028-AECB-BA6472833AAC}" destId="{1A8B19ED-ADA9-42E9-BD44-FDC77FA1511A}" srcOrd="0" destOrd="0" presId="urn:microsoft.com/office/officeart/2009/layout/CircleArrowProcess"/>
    <dgm:cxn modelId="{4F4FB9E5-BF1C-4BAA-A4C5-73B7E7E8070E}" type="presOf" srcId="{50F5C403-A1E2-4C69-BC72-ECF307314007}" destId="{235C20D2-C67B-46F2-8123-063464885223}" srcOrd="0" destOrd="0" presId="urn:microsoft.com/office/officeart/2009/layout/CircleArrowProcess"/>
    <dgm:cxn modelId="{F2AB6CCE-80C6-4579-AF25-DFC96B884F33}" srcId="{50F5C403-A1E2-4C69-BC72-ECF307314007}" destId="{88EED884-1A91-4C4B-8E06-3B60469DB4F9}" srcOrd="3" destOrd="0" parTransId="{8BCF4FC7-B482-4000-8764-B0B7E3E945DE}" sibTransId="{3947EA19-04F7-46D8-A594-5E8470186CC1}"/>
    <dgm:cxn modelId="{39FC3C48-A474-4973-BE4B-C4BFAA812B83}" srcId="{50F5C403-A1E2-4C69-BC72-ECF307314007}" destId="{FF73FE38-5FB3-43F5-AD4D-2D1CB175C8F5}" srcOrd="0" destOrd="0" parTransId="{774A6FFD-A2FA-4E25-B330-6D5D088C0202}" sibTransId="{DA50483F-1FB2-4272-9876-F66C5EE23367}"/>
    <dgm:cxn modelId="{D2BF1F9B-1B69-4F93-A570-2C16EDAA5814}" srcId="{50F5C403-A1E2-4C69-BC72-ECF307314007}" destId="{B2A068D3-56D5-4975-8195-D4D554892D15}" srcOrd="1" destOrd="0" parTransId="{11B3A11A-7B24-46B5-8CFC-418658621C90}" sibTransId="{0F71D7EA-0D92-45B1-9AA1-B72296D88374}"/>
    <dgm:cxn modelId="{656C7A8E-589C-42D1-BED6-91262362A8CF}" srcId="{50F5C403-A1E2-4C69-BC72-ECF307314007}" destId="{27F2635F-EF0C-4028-AECB-BA6472833AAC}" srcOrd="2" destOrd="0" parTransId="{F3720B6B-0234-43C5-915E-7AF6CAEFC7CE}" sibTransId="{1A73494B-AEA8-437F-A5FC-56F1CE0BA00B}"/>
    <dgm:cxn modelId="{FB768729-F22E-4D2E-80CB-706D6CB3294C}" type="presOf" srcId="{88EED884-1A91-4C4B-8E06-3B60469DB4F9}" destId="{3247165F-C5AC-4B9A-87DF-00415A038F8C}" srcOrd="0" destOrd="0" presId="urn:microsoft.com/office/officeart/2009/layout/CircleArrowProcess"/>
    <dgm:cxn modelId="{A210D6F0-DFFA-4A37-88B6-9332C64711D3}" type="presOf" srcId="{FF73FE38-5FB3-43F5-AD4D-2D1CB175C8F5}" destId="{5C0DC754-630E-4E10-8BEA-CE6231DC1238}" srcOrd="0" destOrd="0" presId="urn:microsoft.com/office/officeart/2009/layout/CircleArrowProcess"/>
    <dgm:cxn modelId="{05820B5B-0415-403A-82F5-2103A5E30A06}" type="presParOf" srcId="{235C20D2-C67B-46F2-8123-063464885223}" destId="{E8B155BD-61E7-4598-975E-26717B8F973F}" srcOrd="0" destOrd="0" presId="urn:microsoft.com/office/officeart/2009/layout/CircleArrowProcess"/>
    <dgm:cxn modelId="{21CCBB1F-D92D-4798-A67B-74087EF11B8A}" type="presParOf" srcId="{E8B155BD-61E7-4598-975E-26717B8F973F}" destId="{4C2237E6-A392-4667-9E39-24585CC89FC7}" srcOrd="0" destOrd="0" presId="urn:microsoft.com/office/officeart/2009/layout/CircleArrowProcess"/>
    <dgm:cxn modelId="{543C1039-D885-487B-84FA-6E74678FE5D5}" type="presParOf" srcId="{235C20D2-C67B-46F2-8123-063464885223}" destId="{5C0DC754-630E-4E10-8BEA-CE6231DC1238}" srcOrd="1" destOrd="0" presId="urn:microsoft.com/office/officeart/2009/layout/CircleArrowProcess"/>
    <dgm:cxn modelId="{F94338F1-EEC1-4855-A19F-3AF746A79092}" type="presParOf" srcId="{235C20D2-C67B-46F2-8123-063464885223}" destId="{D24EC70B-053E-4731-855D-2171C4025D66}" srcOrd="2" destOrd="0" presId="urn:microsoft.com/office/officeart/2009/layout/CircleArrowProcess"/>
    <dgm:cxn modelId="{60220C6B-FAE6-4FDF-BD68-756318CD5E10}" type="presParOf" srcId="{D24EC70B-053E-4731-855D-2171C4025D66}" destId="{67088F85-4A9D-40D4-B052-2F9146953D39}" srcOrd="0" destOrd="0" presId="urn:microsoft.com/office/officeart/2009/layout/CircleArrowProcess"/>
    <dgm:cxn modelId="{6429BBBF-B5FB-490D-9C0B-62EBC52D5806}" type="presParOf" srcId="{235C20D2-C67B-46F2-8123-063464885223}" destId="{7D6D6642-286E-4A75-B9C5-9216E56BE7C6}" srcOrd="3" destOrd="0" presId="urn:microsoft.com/office/officeart/2009/layout/CircleArrowProcess"/>
    <dgm:cxn modelId="{93B30983-20BD-4C76-9263-851CCA23503A}" type="presParOf" srcId="{235C20D2-C67B-46F2-8123-063464885223}" destId="{E609D2FC-2C4A-4860-B064-6846B85A4042}" srcOrd="4" destOrd="0" presId="urn:microsoft.com/office/officeart/2009/layout/CircleArrowProcess"/>
    <dgm:cxn modelId="{8D4CBE40-FFD6-4140-B0B2-DACF64465956}" type="presParOf" srcId="{E609D2FC-2C4A-4860-B064-6846B85A4042}" destId="{AED50036-B5EC-435A-9B63-64BEA42700A4}" srcOrd="0" destOrd="0" presId="urn:microsoft.com/office/officeart/2009/layout/CircleArrowProcess"/>
    <dgm:cxn modelId="{846ECD70-FC3B-4F3B-95A4-41047A71A056}" type="presParOf" srcId="{235C20D2-C67B-46F2-8123-063464885223}" destId="{1A8B19ED-ADA9-42E9-BD44-FDC77FA1511A}" srcOrd="5" destOrd="0" presId="urn:microsoft.com/office/officeart/2009/layout/CircleArrowProcess"/>
    <dgm:cxn modelId="{8BA2B264-38A7-42E0-99BA-D546423B5235}" type="presParOf" srcId="{235C20D2-C67B-46F2-8123-063464885223}" destId="{60F38665-BBF4-4472-B47D-CB825D88DBAD}" srcOrd="6" destOrd="0" presId="urn:microsoft.com/office/officeart/2009/layout/CircleArrowProcess"/>
    <dgm:cxn modelId="{367A13E2-D296-4B9E-B707-FE883B8FE25B}" type="presParOf" srcId="{60F38665-BBF4-4472-B47D-CB825D88DBAD}" destId="{B72404F4-E0B0-4724-B4A4-F9B1F4B563DF}" srcOrd="0" destOrd="0" presId="urn:microsoft.com/office/officeart/2009/layout/CircleArrowProcess"/>
    <dgm:cxn modelId="{2D12EAE8-A03D-44DB-B058-775F614E326F}" type="presParOf" srcId="{235C20D2-C67B-46F2-8123-063464885223}" destId="{3247165F-C5AC-4B9A-87DF-00415A038F8C}" srcOrd="7" destOrd="0" presId="urn:microsoft.com/office/officeart/2009/layout/CircleArrow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1860D08B-EE30-4A76-B8D9-B018EEA1FCE2}" type="doc">
      <dgm:prSet loTypeId="urn:microsoft.com/office/officeart/2005/8/layout/radial5" loCatId="cycle" qsTypeId="urn:microsoft.com/office/officeart/2005/8/quickstyle/simple5" qsCatId="simple" csTypeId="urn:microsoft.com/office/officeart/2005/8/colors/colorful1#13" csCatId="colorful" phldr="1"/>
      <dgm:spPr/>
      <dgm:t>
        <a:bodyPr/>
        <a:lstStyle/>
        <a:p>
          <a:endParaRPr lang="pt-BR"/>
        </a:p>
      </dgm:t>
    </dgm:pt>
    <dgm:pt modelId="{9BE58471-2B7F-47AA-B16A-FEF6D1A8DCF3}">
      <dgm:prSet phldrT="[Texto]" custT="1"/>
      <dgm:spPr/>
      <dgm:t>
        <a:bodyPr/>
        <a:lstStyle/>
        <a:p>
          <a:r>
            <a:rPr lang="pt-BR" sz="1400" b="1" dirty="0" smtClean="0">
              <a:solidFill>
                <a:schemeClr val="bg1"/>
              </a:solidFill>
              <a:latin typeface="Arial Narrow" pitchFamily="34" charset="0"/>
            </a:rPr>
            <a:t>missão</a:t>
          </a:r>
          <a:endParaRPr lang="pt-BR" sz="1400" b="1" dirty="0">
            <a:solidFill>
              <a:schemeClr val="bg1"/>
            </a:solidFill>
            <a:latin typeface="Arial Narrow" pitchFamily="34" charset="0"/>
          </a:endParaRPr>
        </a:p>
      </dgm:t>
    </dgm:pt>
    <dgm:pt modelId="{B1B0F5D5-27BB-4306-8DC4-7C8A787F80D9}" type="parTrans" cxnId="{35D7DAC1-20A8-4031-A407-570A04BBBEE4}">
      <dgm:prSet/>
      <dgm:spPr/>
      <dgm:t>
        <a:bodyPr/>
        <a:lstStyle/>
        <a:p>
          <a:endParaRPr lang="pt-BR" sz="1400" b="1">
            <a:solidFill>
              <a:schemeClr val="bg1"/>
            </a:solidFill>
            <a:latin typeface="Arial Narrow" pitchFamily="34" charset="0"/>
          </a:endParaRPr>
        </a:p>
      </dgm:t>
    </dgm:pt>
    <dgm:pt modelId="{BBB6608B-623A-4EDF-88D0-911E29821A2B}" type="sibTrans" cxnId="{35D7DAC1-20A8-4031-A407-570A04BBBEE4}">
      <dgm:prSet/>
      <dgm:spPr/>
      <dgm:t>
        <a:bodyPr/>
        <a:lstStyle/>
        <a:p>
          <a:endParaRPr lang="pt-BR" sz="1400" b="1">
            <a:solidFill>
              <a:schemeClr val="bg1"/>
            </a:solidFill>
            <a:latin typeface="Arial Narrow" pitchFamily="34" charset="0"/>
          </a:endParaRPr>
        </a:p>
      </dgm:t>
    </dgm:pt>
    <dgm:pt modelId="{30BABF49-9E38-42C8-8884-526ED9962829}">
      <dgm:prSet phldrT="[Texto]" custT="1"/>
      <dgm:spPr/>
      <dgm:t>
        <a:bodyPr/>
        <a:lstStyle/>
        <a:p>
          <a:r>
            <a:rPr lang="pt-BR" sz="1400" b="1" dirty="0" smtClean="0">
              <a:solidFill>
                <a:schemeClr val="tx1"/>
              </a:solidFill>
              <a:latin typeface="Arial Narrow" pitchFamily="34" charset="0"/>
            </a:rPr>
            <a:t>Comunicação</a:t>
          </a:r>
          <a:endParaRPr lang="pt-BR" sz="1400" b="1" dirty="0">
            <a:solidFill>
              <a:schemeClr val="tx1"/>
            </a:solidFill>
            <a:latin typeface="Arial Narrow" pitchFamily="34" charset="0"/>
          </a:endParaRPr>
        </a:p>
      </dgm:t>
    </dgm:pt>
    <dgm:pt modelId="{B2467995-E783-4D5F-9FB1-DBD720F81E72}" type="parTrans" cxnId="{A19EE2C7-DF9A-45CA-8208-5B59B7013C1B}">
      <dgm:prSet custT="1"/>
      <dgm:spPr/>
      <dgm:t>
        <a:bodyPr/>
        <a:lstStyle/>
        <a:p>
          <a:endParaRPr lang="pt-BR" sz="1400" b="1">
            <a:solidFill>
              <a:schemeClr val="bg1"/>
            </a:solidFill>
            <a:latin typeface="Arial Narrow" pitchFamily="34" charset="0"/>
          </a:endParaRPr>
        </a:p>
      </dgm:t>
    </dgm:pt>
    <dgm:pt modelId="{6823534F-0C74-48D2-96AA-2BB9D46745A6}" type="sibTrans" cxnId="{A19EE2C7-DF9A-45CA-8208-5B59B7013C1B}">
      <dgm:prSet/>
      <dgm:spPr/>
      <dgm:t>
        <a:bodyPr/>
        <a:lstStyle/>
        <a:p>
          <a:endParaRPr lang="pt-BR" sz="1400" b="1">
            <a:solidFill>
              <a:schemeClr val="bg1"/>
            </a:solidFill>
            <a:latin typeface="Arial Narrow" pitchFamily="34" charset="0"/>
          </a:endParaRPr>
        </a:p>
      </dgm:t>
    </dgm:pt>
    <dgm:pt modelId="{C2DF375B-225B-4003-825F-8F348542B1BD}">
      <dgm:prSet phldrT="[Texto]" custT="1"/>
      <dgm:spPr/>
      <dgm:t>
        <a:bodyPr/>
        <a:lstStyle/>
        <a:p>
          <a:r>
            <a:rPr lang="pt-BR" sz="1400" b="1" dirty="0" smtClean="0">
              <a:solidFill>
                <a:schemeClr val="bg1"/>
              </a:solidFill>
              <a:latin typeface="Arial Narrow" pitchFamily="34" charset="0"/>
            </a:rPr>
            <a:t>Formação</a:t>
          </a:r>
          <a:endParaRPr lang="pt-BR" sz="1400" b="1" dirty="0">
            <a:solidFill>
              <a:schemeClr val="bg1"/>
            </a:solidFill>
            <a:latin typeface="Arial Narrow" pitchFamily="34" charset="0"/>
          </a:endParaRPr>
        </a:p>
      </dgm:t>
    </dgm:pt>
    <dgm:pt modelId="{DDB4D24F-0A53-4E05-B86B-A03CCCC0E199}" type="parTrans" cxnId="{E1226A94-AB11-424E-A552-25E3499C3DD5}">
      <dgm:prSet custT="1"/>
      <dgm:spPr/>
      <dgm:t>
        <a:bodyPr/>
        <a:lstStyle/>
        <a:p>
          <a:endParaRPr lang="pt-BR" sz="1400" b="1">
            <a:solidFill>
              <a:schemeClr val="bg1"/>
            </a:solidFill>
            <a:latin typeface="Arial Narrow" pitchFamily="34" charset="0"/>
          </a:endParaRPr>
        </a:p>
      </dgm:t>
    </dgm:pt>
    <dgm:pt modelId="{E301C2E5-7CE5-4DE8-B879-C02A37DB7036}" type="sibTrans" cxnId="{E1226A94-AB11-424E-A552-25E3499C3DD5}">
      <dgm:prSet/>
      <dgm:spPr/>
      <dgm:t>
        <a:bodyPr/>
        <a:lstStyle/>
        <a:p>
          <a:endParaRPr lang="pt-BR" sz="1400" b="1">
            <a:solidFill>
              <a:schemeClr val="bg1"/>
            </a:solidFill>
            <a:latin typeface="Arial Narrow" pitchFamily="34" charset="0"/>
          </a:endParaRPr>
        </a:p>
      </dgm:t>
    </dgm:pt>
    <dgm:pt modelId="{24743BFB-73AF-4A50-A22E-19F842262544}">
      <dgm:prSet phldrT="[Texto]" custT="1"/>
      <dgm:spPr/>
      <dgm:t>
        <a:bodyPr/>
        <a:lstStyle/>
        <a:p>
          <a:r>
            <a:rPr lang="pt-BR" sz="1400" b="1" dirty="0" smtClean="0">
              <a:solidFill>
                <a:schemeClr val="bg1"/>
              </a:solidFill>
              <a:latin typeface="Arial Narrow" pitchFamily="34" charset="0"/>
            </a:rPr>
            <a:t>Ministérios</a:t>
          </a:r>
          <a:endParaRPr lang="pt-BR" sz="1400" b="1" dirty="0">
            <a:solidFill>
              <a:schemeClr val="bg1"/>
            </a:solidFill>
            <a:latin typeface="Arial Narrow" pitchFamily="34" charset="0"/>
          </a:endParaRPr>
        </a:p>
      </dgm:t>
    </dgm:pt>
    <dgm:pt modelId="{B1511B46-B4AD-4090-AC13-D7C84B8C4B7D}" type="parTrans" cxnId="{14A9B388-06F3-44CA-84EE-7ECCAD345AB6}">
      <dgm:prSet custT="1"/>
      <dgm:spPr/>
      <dgm:t>
        <a:bodyPr/>
        <a:lstStyle/>
        <a:p>
          <a:endParaRPr lang="pt-BR" sz="1400" b="1">
            <a:solidFill>
              <a:schemeClr val="bg1"/>
            </a:solidFill>
            <a:latin typeface="Arial Narrow" pitchFamily="34" charset="0"/>
          </a:endParaRPr>
        </a:p>
      </dgm:t>
    </dgm:pt>
    <dgm:pt modelId="{E20F8A6B-2892-4242-BBBA-3A5D99D4DC08}" type="sibTrans" cxnId="{14A9B388-06F3-44CA-84EE-7ECCAD345AB6}">
      <dgm:prSet/>
      <dgm:spPr/>
      <dgm:t>
        <a:bodyPr/>
        <a:lstStyle/>
        <a:p>
          <a:endParaRPr lang="pt-BR" sz="1400" b="1">
            <a:solidFill>
              <a:schemeClr val="bg1"/>
            </a:solidFill>
            <a:latin typeface="Arial Narrow" pitchFamily="34" charset="0"/>
          </a:endParaRPr>
        </a:p>
      </dgm:t>
    </dgm:pt>
    <dgm:pt modelId="{7E642CD9-86D0-4571-A6DA-51FF7A5A6AC6}">
      <dgm:prSet phldrT="[Texto]" custT="1"/>
      <dgm:spPr/>
      <dgm:t>
        <a:bodyPr/>
        <a:lstStyle/>
        <a:p>
          <a:r>
            <a:rPr lang="pt-BR" sz="1400" b="1" smtClean="0">
              <a:solidFill>
                <a:schemeClr val="bg1"/>
              </a:solidFill>
              <a:latin typeface="Arial Narrow" pitchFamily="34" charset="0"/>
            </a:rPr>
            <a:t>Finanças </a:t>
          </a:r>
          <a:endParaRPr lang="pt-BR" sz="1400" b="1" dirty="0">
            <a:solidFill>
              <a:schemeClr val="bg1"/>
            </a:solidFill>
            <a:latin typeface="Arial Narrow" pitchFamily="34" charset="0"/>
          </a:endParaRPr>
        </a:p>
      </dgm:t>
    </dgm:pt>
    <dgm:pt modelId="{98628250-C72D-4D0B-BEC0-BAC2703CA654}" type="parTrans" cxnId="{C2FF7714-F7CE-4DBE-A9B4-424FCD5F53A8}">
      <dgm:prSet custT="1"/>
      <dgm:spPr/>
      <dgm:t>
        <a:bodyPr/>
        <a:lstStyle/>
        <a:p>
          <a:endParaRPr lang="pt-BR" sz="1400" b="1">
            <a:solidFill>
              <a:schemeClr val="bg1"/>
            </a:solidFill>
            <a:latin typeface="Arial Narrow" pitchFamily="34" charset="0"/>
          </a:endParaRPr>
        </a:p>
      </dgm:t>
    </dgm:pt>
    <dgm:pt modelId="{C672B0CE-B1A9-4C7C-997E-545E4E759439}" type="sibTrans" cxnId="{C2FF7714-F7CE-4DBE-A9B4-424FCD5F53A8}">
      <dgm:prSet/>
      <dgm:spPr/>
      <dgm:t>
        <a:bodyPr/>
        <a:lstStyle/>
        <a:p>
          <a:endParaRPr lang="pt-BR" sz="1400" b="1">
            <a:solidFill>
              <a:schemeClr val="bg1"/>
            </a:solidFill>
            <a:latin typeface="Arial Narrow" pitchFamily="34" charset="0"/>
          </a:endParaRPr>
        </a:p>
      </dgm:t>
    </dgm:pt>
    <dgm:pt modelId="{98F16BE2-ACE9-464F-9E79-2A39C73DC178}">
      <dgm:prSet phldrT="[Texto]" custT="1"/>
      <dgm:spPr/>
      <dgm:t>
        <a:bodyPr/>
        <a:lstStyle/>
        <a:p>
          <a:r>
            <a:rPr lang="pt-BR" sz="1400" b="1" dirty="0" smtClean="0">
              <a:solidFill>
                <a:schemeClr val="bg1"/>
              </a:solidFill>
              <a:latin typeface="Arial Narrow" pitchFamily="34" charset="0"/>
            </a:rPr>
            <a:t>Vivência eclesiástica</a:t>
          </a:r>
          <a:endParaRPr lang="pt-BR" sz="1400" b="1" dirty="0">
            <a:solidFill>
              <a:schemeClr val="bg1"/>
            </a:solidFill>
            <a:latin typeface="Arial Narrow" pitchFamily="34" charset="0"/>
          </a:endParaRPr>
        </a:p>
      </dgm:t>
    </dgm:pt>
    <dgm:pt modelId="{C7BE85F6-DA3F-4510-934B-F329DADDAB9B}" type="parTrans" cxnId="{2C420CCE-E56A-4A6C-8D80-7C23BB9E92DE}">
      <dgm:prSet custT="1"/>
      <dgm:spPr/>
      <dgm:t>
        <a:bodyPr/>
        <a:lstStyle/>
        <a:p>
          <a:endParaRPr lang="pt-BR" sz="1400" b="1">
            <a:solidFill>
              <a:schemeClr val="bg1"/>
            </a:solidFill>
            <a:latin typeface="Arial Narrow" pitchFamily="34" charset="0"/>
          </a:endParaRPr>
        </a:p>
      </dgm:t>
    </dgm:pt>
    <dgm:pt modelId="{B211F18B-DC85-4A57-A9EA-08D59C59B0E3}" type="sibTrans" cxnId="{2C420CCE-E56A-4A6C-8D80-7C23BB9E92DE}">
      <dgm:prSet/>
      <dgm:spPr/>
      <dgm:t>
        <a:bodyPr/>
        <a:lstStyle/>
        <a:p>
          <a:endParaRPr lang="pt-BR" sz="1400" b="1">
            <a:solidFill>
              <a:schemeClr val="bg1"/>
            </a:solidFill>
            <a:latin typeface="Arial Narrow" pitchFamily="34" charset="0"/>
          </a:endParaRPr>
        </a:p>
      </dgm:t>
    </dgm:pt>
    <dgm:pt modelId="{01985A77-E015-4430-9A29-0DA4D18F0D0B}">
      <dgm:prSet phldrT="[Texto]" custT="1"/>
      <dgm:spPr/>
      <dgm:t>
        <a:bodyPr/>
        <a:lstStyle/>
        <a:p>
          <a:r>
            <a:rPr lang="pt-BR" sz="1400" b="1" dirty="0" smtClean="0">
              <a:solidFill>
                <a:schemeClr val="tx1"/>
              </a:solidFill>
              <a:latin typeface="Arial Narrow" pitchFamily="34" charset="0"/>
            </a:rPr>
            <a:t>áreas específicas</a:t>
          </a:r>
          <a:endParaRPr lang="pt-BR" sz="1400" b="1" dirty="0">
            <a:solidFill>
              <a:schemeClr val="tx1"/>
            </a:solidFill>
            <a:latin typeface="Arial Narrow" pitchFamily="34" charset="0"/>
          </a:endParaRPr>
        </a:p>
      </dgm:t>
    </dgm:pt>
    <dgm:pt modelId="{984FA145-1F3A-41CC-B79F-BF0952B5CBF0}" type="parTrans" cxnId="{8C1D4BD6-D104-4678-BA03-8133F06DA9F8}">
      <dgm:prSet custT="1"/>
      <dgm:spPr/>
      <dgm:t>
        <a:bodyPr/>
        <a:lstStyle/>
        <a:p>
          <a:endParaRPr lang="pt-BR" sz="1400" b="1">
            <a:solidFill>
              <a:schemeClr val="bg1"/>
            </a:solidFill>
            <a:latin typeface="Arial Narrow" pitchFamily="34" charset="0"/>
          </a:endParaRPr>
        </a:p>
      </dgm:t>
    </dgm:pt>
    <dgm:pt modelId="{6505E7CB-78E6-4763-95C2-68C5DBC236A7}" type="sibTrans" cxnId="{8C1D4BD6-D104-4678-BA03-8133F06DA9F8}">
      <dgm:prSet/>
      <dgm:spPr/>
      <dgm:t>
        <a:bodyPr/>
        <a:lstStyle/>
        <a:p>
          <a:endParaRPr lang="pt-BR" sz="1400" b="1">
            <a:solidFill>
              <a:schemeClr val="bg1"/>
            </a:solidFill>
            <a:latin typeface="Arial Narrow" pitchFamily="34" charset="0"/>
          </a:endParaRPr>
        </a:p>
      </dgm:t>
    </dgm:pt>
    <dgm:pt modelId="{7439DBE1-7FD8-4CFE-A2C0-435E273D3ACF}">
      <dgm:prSet phldrT="[Texto]" custT="1"/>
      <dgm:spPr/>
      <dgm:t>
        <a:bodyPr/>
        <a:lstStyle/>
        <a:p>
          <a:r>
            <a:rPr lang="pt-BR" sz="1400" b="1" dirty="0" smtClean="0">
              <a:solidFill>
                <a:schemeClr val="bg1"/>
              </a:solidFill>
              <a:latin typeface="Arial Narrow" pitchFamily="34" charset="0"/>
            </a:rPr>
            <a:t>Habilitação ministerial</a:t>
          </a:r>
          <a:endParaRPr lang="pt-BR" sz="1400" b="1" dirty="0">
            <a:solidFill>
              <a:schemeClr val="bg1"/>
            </a:solidFill>
            <a:latin typeface="Arial Narrow" pitchFamily="34" charset="0"/>
          </a:endParaRPr>
        </a:p>
      </dgm:t>
    </dgm:pt>
    <dgm:pt modelId="{74A22B3C-6766-4D3C-8D20-09A5224E9E21}" type="parTrans" cxnId="{D750FCE8-5A06-4270-99C6-E507D0711070}">
      <dgm:prSet custT="1"/>
      <dgm:spPr/>
      <dgm:t>
        <a:bodyPr/>
        <a:lstStyle/>
        <a:p>
          <a:endParaRPr lang="pt-BR" sz="1400" b="1">
            <a:solidFill>
              <a:schemeClr val="bg1"/>
            </a:solidFill>
          </a:endParaRPr>
        </a:p>
      </dgm:t>
    </dgm:pt>
    <dgm:pt modelId="{F50C49F2-F77F-4492-8052-69F15A2D2467}" type="sibTrans" cxnId="{D750FCE8-5A06-4270-99C6-E507D0711070}">
      <dgm:prSet/>
      <dgm:spPr/>
      <dgm:t>
        <a:bodyPr/>
        <a:lstStyle/>
        <a:p>
          <a:endParaRPr lang="pt-BR" sz="1400" b="1">
            <a:solidFill>
              <a:schemeClr val="bg1"/>
            </a:solidFill>
          </a:endParaRPr>
        </a:p>
      </dgm:t>
    </dgm:pt>
    <dgm:pt modelId="{4989723E-D934-41C7-ADFC-EBD797B11272}">
      <dgm:prSet phldrT="[Texto]" custT="1"/>
      <dgm:spPr/>
      <dgm:t>
        <a:bodyPr/>
        <a:lstStyle/>
        <a:p>
          <a:r>
            <a:rPr lang="pt-BR" sz="1400" b="1" dirty="0" smtClean="0">
              <a:solidFill>
                <a:schemeClr val="bg1"/>
              </a:solidFill>
              <a:latin typeface="Arial Narrow" pitchFamily="34" charset="0"/>
            </a:rPr>
            <a:t>Ação missionária</a:t>
          </a:r>
          <a:endParaRPr lang="pt-BR" sz="1400" b="1" dirty="0">
            <a:solidFill>
              <a:schemeClr val="bg1"/>
            </a:solidFill>
            <a:latin typeface="Arial Narrow" pitchFamily="34" charset="0"/>
          </a:endParaRPr>
        </a:p>
      </dgm:t>
    </dgm:pt>
    <dgm:pt modelId="{17C8BCD9-7D2E-4A1C-AFBA-B703F6F25281}" type="parTrans" cxnId="{667B7BB0-5ED5-406B-8551-8092FD354E36}">
      <dgm:prSet/>
      <dgm:spPr/>
      <dgm:t>
        <a:bodyPr/>
        <a:lstStyle/>
        <a:p>
          <a:endParaRPr lang="pt-BR"/>
        </a:p>
      </dgm:t>
    </dgm:pt>
    <dgm:pt modelId="{1A5D3CE3-6832-4A37-9497-480A4C51E949}" type="sibTrans" cxnId="{667B7BB0-5ED5-406B-8551-8092FD354E36}">
      <dgm:prSet/>
      <dgm:spPr/>
      <dgm:t>
        <a:bodyPr/>
        <a:lstStyle/>
        <a:p>
          <a:endParaRPr lang="pt-BR"/>
        </a:p>
      </dgm:t>
    </dgm:pt>
    <dgm:pt modelId="{52F1F33B-6895-4E5F-8B3F-DA64A5A06701}" type="pres">
      <dgm:prSet presAssocID="{1860D08B-EE30-4A76-B8D9-B018EEA1FCE2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pt-BR"/>
        </a:p>
      </dgm:t>
    </dgm:pt>
    <dgm:pt modelId="{03950CD2-0375-42AB-959D-4B39E7332287}" type="pres">
      <dgm:prSet presAssocID="{9BE58471-2B7F-47AA-B16A-FEF6D1A8DCF3}" presName="centerShape" presStyleLbl="node0" presStyleIdx="0" presStyleCnt="1"/>
      <dgm:spPr/>
      <dgm:t>
        <a:bodyPr/>
        <a:lstStyle/>
        <a:p>
          <a:endParaRPr lang="pt-BR"/>
        </a:p>
      </dgm:t>
    </dgm:pt>
    <dgm:pt modelId="{FA98DF5D-AEC3-436E-934A-6770BF5EE2C2}" type="pres">
      <dgm:prSet presAssocID="{B2467995-E783-4D5F-9FB1-DBD720F81E72}" presName="parTrans" presStyleLbl="sibTrans2D1" presStyleIdx="0" presStyleCnt="8"/>
      <dgm:spPr/>
      <dgm:t>
        <a:bodyPr/>
        <a:lstStyle/>
        <a:p>
          <a:endParaRPr lang="pt-BR"/>
        </a:p>
      </dgm:t>
    </dgm:pt>
    <dgm:pt modelId="{83A56D89-5A3A-40A3-B920-90A9FFDEEEA4}" type="pres">
      <dgm:prSet presAssocID="{B2467995-E783-4D5F-9FB1-DBD720F81E72}" presName="connectorText" presStyleLbl="sibTrans2D1" presStyleIdx="0" presStyleCnt="8"/>
      <dgm:spPr/>
      <dgm:t>
        <a:bodyPr/>
        <a:lstStyle/>
        <a:p>
          <a:endParaRPr lang="pt-BR"/>
        </a:p>
      </dgm:t>
    </dgm:pt>
    <dgm:pt modelId="{27823877-CDD9-4F9E-9376-8F4834E8FBB2}" type="pres">
      <dgm:prSet presAssocID="{30BABF49-9E38-42C8-8884-526ED9962829}" presName="node" presStyleLbl="node1" presStyleIdx="0" presStyleCnt="8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09713B35-D23D-4680-9695-5A04864425DE}" type="pres">
      <dgm:prSet presAssocID="{DDB4D24F-0A53-4E05-B86B-A03CCCC0E199}" presName="parTrans" presStyleLbl="sibTrans2D1" presStyleIdx="1" presStyleCnt="8"/>
      <dgm:spPr/>
      <dgm:t>
        <a:bodyPr/>
        <a:lstStyle/>
        <a:p>
          <a:endParaRPr lang="pt-BR"/>
        </a:p>
      </dgm:t>
    </dgm:pt>
    <dgm:pt modelId="{A51F3E1C-8C1E-4207-B7FE-4AA1E0573CC0}" type="pres">
      <dgm:prSet presAssocID="{DDB4D24F-0A53-4E05-B86B-A03CCCC0E199}" presName="connectorText" presStyleLbl="sibTrans2D1" presStyleIdx="1" presStyleCnt="8"/>
      <dgm:spPr/>
      <dgm:t>
        <a:bodyPr/>
        <a:lstStyle/>
        <a:p>
          <a:endParaRPr lang="pt-BR"/>
        </a:p>
      </dgm:t>
    </dgm:pt>
    <dgm:pt modelId="{ED7A5B6A-546D-44C1-913C-2A6E09027D1F}" type="pres">
      <dgm:prSet presAssocID="{C2DF375B-225B-4003-825F-8F348542B1BD}" presName="node" presStyleLbl="node1" presStyleIdx="1" presStyleCnt="8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919A32A2-844E-4EDF-9006-220766C42ED8}" type="pres">
      <dgm:prSet presAssocID="{74A22B3C-6766-4D3C-8D20-09A5224E9E21}" presName="parTrans" presStyleLbl="sibTrans2D1" presStyleIdx="2" presStyleCnt="8"/>
      <dgm:spPr/>
      <dgm:t>
        <a:bodyPr/>
        <a:lstStyle/>
        <a:p>
          <a:endParaRPr lang="pt-BR"/>
        </a:p>
      </dgm:t>
    </dgm:pt>
    <dgm:pt modelId="{16CDEBBA-3385-4F92-A80E-821367DAB22A}" type="pres">
      <dgm:prSet presAssocID="{74A22B3C-6766-4D3C-8D20-09A5224E9E21}" presName="connectorText" presStyleLbl="sibTrans2D1" presStyleIdx="2" presStyleCnt="8"/>
      <dgm:spPr/>
      <dgm:t>
        <a:bodyPr/>
        <a:lstStyle/>
        <a:p>
          <a:endParaRPr lang="pt-BR"/>
        </a:p>
      </dgm:t>
    </dgm:pt>
    <dgm:pt modelId="{96CC5C3F-CE15-4B62-9AB6-C613821A2212}" type="pres">
      <dgm:prSet presAssocID="{7439DBE1-7FD8-4CFE-A2C0-435E273D3ACF}" presName="node" presStyleLbl="node1" presStyleIdx="2" presStyleCnt="8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68140D23-F18F-4D82-8A62-BC8E1E24D036}" type="pres">
      <dgm:prSet presAssocID="{B1511B46-B4AD-4090-AC13-D7C84B8C4B7D}" presName="parTrans" presStyleLbl="sibTrans2D1" presStyleIdx="3" presStyleCnt="8"/>
      <dgm:spPr/>
      <dgm:t>
        <a:bodyPr/>
        <a:lstStyle/>
        <a:p>
          <a:endParaRPr lang="pt-BR"/>
        </a:p>
      </dgm:t>
    </dgm:pt>
    <dgm:pt modelId="{B7AEA306-584B-4850-BBD6-46A1166341CF}" type="pres">
      <dgm:prSet presAssocID="{B1511B46-B4AD-4090-AC13-D7C84B8C4B7D}" presName="connectorText" presStyleLbl="sibTrans2D1" presStyleIdx="3" presStyleCnt="8"/>
      <dgm:spPr/>
      <dgm:t>
        <a:bodyPr/>
        <a:lstStyle/>
        <a:p>
          <a:endParaRPr lang="pt-BR"/>
        </a:p>
      </dgm:t>
    </dgm:pt>
    <dgm:pt modelId="{80370264-937B-42E9-ABD8-B7BC41C3CE37}" type="pres">
      <dgm:prSet presAssocID="{24743BFB-73AF-4A50-A22E-19F842262544}" presName="node" presStyleLbl="node1" presStyleIdx="3" presStyleCnt="8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138A8C20-A096-4F6A-A978-441B7603673A}" type="pres">
      <dgm:prSet presAssocID="{98628250-C72D-4D0B-BEC0-BAC2703CA654}" presName="parTrans" presStyleLbl="sibTrans2D1" presStyleIdx="4" presStyleCnt="8"/>
      <dgm:spPr/>
      <dgm:t>
        <a:bodyPr/>
        <a:lstStyle/>
        <a:p>
          <a:endParaRPr lang="pt-BR"/>
        </a:p>
      </dgm:t>
    </dgm:pt>
    <dgm:pt modelId="{3971C439-9103-4EF5-9B38-B43611137D0B}" type="pres">
      <dgm:prSet presAssocID="{98628250-C72D-4D0B-BEC0-BAC2703CA654}" presName="connectorText" presStyleLbl="sibTrans2D1" presStyleIdx="4" presStyleCnt="8"/>
      <dgm:spPr/>
      <dgm:t>
        <a:bodyPr/>
        <a:lstStyle/>
        <a:p>
          <a:endParaRPr lang="pt-BR"/>
        </a:p>
      </dgm:t>
    </dgm:pt>
    <dgm:pt modelId="{D3A0857D-2CC9-4245-BFAA-179E678391DA}" type="pres">
      <dgm:prSet presAssocID="{7E642CD9-86D0-4571-A6DA-51FF7A5A6AC6}" presName="node" presStyleLbl="node1" presStyleIdx="4" presStyleCnt="8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7FCA96EC-47A7-47AE-BBDD-9411AA866DE7}" type="pres">
      <dgm:prSet presAssocID="{C7BE85F6-DA3F-4510-934B-F329DADDAB9B}" presName="parTrans" presStyleLbl="sibTrans2D1" presStyleIdx="5" presStyleCnt="8" custLinFactNeighborX="-2343" custLinFactNeighborY="2772"/>
      <dgm:spPr/>
      <dgm:t>
        <a:bodyPr/>
        <a:lstStyle/>
        <a:p>
          <a:endParaRPr lang="pt-BR"/>
        </a:p>
      </dgm:t>
    </dgm:pt>
    <dgm:pt modelId="{9AC0B76B-EC20-4FA8-9018-BBA174C8A00B}" type="pres">
      <dgm:prSet presAssocID="{C7BE85F6-DA3F-4510-934B-F329DADDAB9B}" presName="connectorText" presStyleLbl="sibTrans2D1" presStyleIdx="5" presStyleCnt="8"/>
      <dgm:spPr/>
      <dgm:t>
        <a:bodyPr/>
        <a:lstStyle/>
        <a:p>
          <a:endParaRPr lang="pt-BR"/>
        </a:p>
      </dgm:t>
    </dgm:pt>
    <dgm:pt modelId="{95553328-63D7-4E55-94AE-82A5ACBAFA3F}" type="pres">
      <dgm:prSet presAssocID="{98F16BE2-ACE9-464F-9E79-2A39C73DC178}" presName="node" presStyleLbl="node1" presStyleIdx="5" presStyleCnt="8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C480B9F2-A78D-4876-960B-6E6F19DF18EC}" type="pres">
      <dgm:prSet presAssocID="{17C8BCD9-7D2E-4A1C-AFBA-B703F6F25281}" presName="parTrans" presStyleLbl="sibTrans2D1" presStyleIdx="6" presStyleCnt="8"/>
      <dgm:spPr/>
      <dgm:t>
        <a:bodyPr/>
        <a:lstStyle/>
        <a:p>
          <a:endParaRPr lang="pt-BR"/>
        </a:p>
      </dgm:t>
    </dgm:pt>
    <dgm:pt modelId="{CE8B5115-D48E-4FEE-8C7F-2FC69404172F}" type="pres">
      <dgm:prSet presAssocID="{17C8BCD9-7D2E-4A1C-AFBA-B703F6F25281}" presName="connectorText" presStyleLbl="sibTrans2D1" presStyleIdx="6" presStyleCnt="8"/>
      <dgm:spPr/>
      <dgm:t>
        <a:bodyPr/>
        <a:lstStyle/>
        <a:p>
          <a:endParaRPr lang="pt-BR"/>
        </a:p>
      </dgm:t>
    </dgm:pt>
    <dgm:pt modelId="{AD076502-C6EF-4A1F-9D2E-E09BA8E076C0}" type="pres">
      <dgm:prSet presAssocID="{4989723E-D934-41C7-ADFC-EBD797B11272}" presName="node" presStyleLbl="node1" presStyleIdx="6" presStyleCnt="8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99856876-6F3A-480F-A8ED-DA4544815A34}" type="pres">
      <dgm:prSet presAssocID="{984FA145-1F3A-41CC-B79F-BF0952B5CBF0}" presName="parTrans" presStyleLbl="sibTrans2D1" presStyleIdx="7" presStyleCnt="8"/>
      <dgm:spPr/>
      <dgm:t>
        <a:bodyPr/>
        <a:lstStyle/>
        <a:p>
          <a:endParaRPr lang="pt-BR"/>
        </a:p>
      </dgm:t>
    </dgm:pt>
    <dgm:pt modelId="{292E119A-546C-4740-B4B2-20DCFD3460A6}" type="pres">
      <dgm:prSet presAssocID="{984FA145-1F3A-41CC-B79F-BF0952B5CBF0}" presName="connectorText" presStyleLbl="sibTrans2D1" presStyleIdx="7" presStyleCnt="8"/>
      <dgm:spPr/>
      <dgm:t>
        <a:bodyPr/>
        <a:lstStyle/>
        <a:p>
          <a:endParaRPr lang="pt-BR"/>
        </a:p>
      </dgm:t>
    </dgm:pt>
    <dgm:pt modelId="{58795942-4783-4315-AE77-C57B7AEF6EEA}" type="pres">
      <dgm:prSet presAssocID="{01985A77-E015-4430-9A29-0DA4D18F0D0B}" presName="node" presStyleLbl="node1" presStyleIdx="7" presStyleCnt="8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</dgm:ptLst>
  <dgm:cxnLst>
    <dgm:cxn modelId="{CE37114E-0EAB-4BC3-A5F8-1AB15938FB3A}" type="presOf" srcId="{30BABF49-9E38-42C8-8884-526ED9962829}" destId="{27823877-CDD9-4F9E-9376-8F4834E8FBB2}" srcOrd="0" destOrd="0" presId="urn:microsoft.com/office/officeart/2005/8/layout/radial5"/>
    <dgm:cxn modelId="{8C1D4BD6-D104-4678-BA03-8133F06DA9F8}" srcId="{9BE58471-2B7F-47AA-B16A-FEF6D1A8DCF3}" destId="{01985A77-E015-4430-9A29-0DA4D18F0D0B}" srcOrd="7" destOrd="0" parTransId="{984FA145-1F3A-41CC-B79F-BF0952B5CBF0}" sibTransId="{6505E7CB-78E6-4763-95C2-68C5DBC236A7}"/>
    <dgm:cxn modelId="{AEFF4870-B1F1-4CA6-9983-22324D356E35}" type="presOf" srcId="{C2DF375B-225B-4003-825F-8F348542B1BD}" destId="{ED7A5B6A-546D-44C1-913C-2A6E09027D1F}" srcOrd="0" destOrd="0" presId="urn:microsoft.com/office/officeart/2005/8/layout/radial5"/>
    <dgm:cxn modelId="{C4A26471-3ECC-4150-8B45-CABF44450B27}" type="presOf" srcId="{984FA145-1F3A-41CC-B79F-BF0952B5CBF0}" destId="{292E119A-546C-4740-B4B2-20DCFD3460A6}" srcOrd="1" destOrd="0" presId="urn:microsoft.com/office/officeart/2005/8/layout/radial5"/>
    <dgm:cxn modelId="{35D7DAC1-20A8-4031-A407-570A04BBBEE4}" srcId="{1860D08B-EE30-4A76-B8D9-B018EEA1FCE2}" destId="{9BE58471-2B7F-47AA-B16A-FEF6D1A8DCF3}" srcOrd="0" destOrd="0" parTransId="{B1B0F5D5-27BB-4306-8DC4-7C8A787F80D9}" sibTransId="{BBB6608B-623A-4EDF-88D0-911E29821A2B}"/>
    <dgm:cxn modelId="{4EB0C1DE-470B-45F2-A6D1-10FD36F71380}" type="presOf" srcId="{1860D08B-EE30-4A76-B8D9-B018EEA1FCE2}" destId="{52F1F33B-6895-4E5F-8B3F-DA64A5A06701}" srcOrd="0" destOrd="0" presId="urn:microsoft.com/office/officeart/2005/8/layout/radial5"/>
    <dgm:cxn modelId="{E9C84455-D53B-4D9A-9557-FC6387E03F1E}" type="presOf" srcId="{98628250-C72D-4D0B-BEC0-BAC2703CA654}" destId="{3971C439-9103-4EF5-9B38-B43611137D0B}" srcOrd="1" destOrd="0" presId="urn:microsoft.com/office/officeart/2005/8/layout/radial5"/>
    <dgm:cxn modelId="{5DB35C44-1BF6-4E87-8979-073B123382B2}" type="presOf" srcId="{7439DBE1-7FD8-4CFE-A2C0-435E273D3ACF}" destId="{96CC5C3F-CE15-4B62-9AB6-C613821A2212}" srcOrd="0" destOrd="0" presId="urn:microsoft.com/office/officeart/2005/8/layout/radial5"/>
    <dgm:cxn modelId="{620D8F4D-89EB-41D7-A7ED-A1B753AED657}" type="presOf" srcId="{74A22B3C-6766-4D3C-8D20-09A5224E9E21}" destId="{919A32A2-844E-4EDF-9006-220766C42ED8}" srcOrd="0" destOrd="0" presId="urn:microsoft.com/office/officeart/2005/8/layout/radial5"/>
    <dgm:cxn modelId="{30D40BB3-077D-4122-9F8B-82D0D19562D1}" type="presOf" srcId="{B2467995-E783-4D5F-9FB1-DBD720F81E72}" destId="{FA98DF5D-AEC3-436E-934A-6770BF5EE2C2}" srcOrd="0" destOrd="0" presId="urn:microsoft.com/office/officeart/2005/8/layout/radial5"/>
    <dgm:cxn modelId="{7DC47BF7-9A77-4BB5-83C5-1FE231C0C462}" type="presOf" srcId="{DDB4D24F-0A53-4E05-B86B-A03CCCC0E199}" destId="{09713B35-D23D-4680-9695-5A04864425DE}" srcOrd="0" destOrd="0" presId="urn:microsoft.com/office/officeart/2005/8/layout/radial5"/>
    <dgm:cxn modelId="{C22D9F33-CFAE-4411-8A93-6B8064734540}" type="presOf" srcId="{01985A77-E015-4430-9A29-0DA4D18F0D0B}" destId="{58795942-4783-4315-AE77-C57B7AEF6EEA}" srcOrd="0" destOrd="0" presId="urn:microsoft.com/office/officeart/2005/8/layout/radial5"/>
    <dgm:cxn modelId="{D97E6C65-4920-4734-8DED-75A31B32172F}" type="presOf" srcId="{7E642CD9-86D0-4571-A6DA-51FF7A5A6AC6}" destId="{D3A0857D-2CC9-4245-BFAA-179E678391DA}" srcOrd="0" destOrd="0" presId="urn:microsoft.com/office/officeart/2005/8/layout/radial5"/>
    <dgm:cxn modelId="{E9B4EA39-E4BD-4B73-924F-7C569862620E}" type="presOf" srcId="{98F16BE2-ACE9-464F-9E79-2A39C73DC178}" destId="{95553328-63D7-4E55-94AE-82A5ACBAFA3F}" srcOrd="0" destOrd="0" presId="urn:microsoft.com/office/officeart/2005/8/layout/radial5"/>
    <dgm:cxn modelId="{667B7BB0-5ED5-406B-8551-8092FD354E36}" srcId="{9BE58471-2B7F-47AA-B16A-FEF6D1A8DCF3}" destId="{4989723E-D934-41C7-ADFC-EBD797B11272}" srcOrd="6" destOrd="0" parTransId="{17C8BCD9-7D2E-4A1C-AFBA-B703F6F25281}" sibTransId="{1A5D3CE3-6832-4A37-9497-480A4C51E949}"/>
    <dgm:cxn modelId="{E1226A94-AB11-424E-A552-25E3499C3DD5}" srcId="{9BE58471-2B7F-47AA-B16A-FEF6D1A8DCF3}" destId="{C2DF375B-225B-4003-825F-8F348542B1BD}" srcOrd="1" destOrd="0" parTransId="{DDB4D24F-0A53-4E05-B86B-A03CCCC0E199}" sibTransId="{E301C2E5-7CE5-4DE8-B879-C02A37DB7036}"/>
    <dgm:cxn modelId="{0C469AF8-08F5-4E6D-8CC4-DC1EB1AF0856}" type="presOf" srcId="{17C8BCD9-7D2E-4A1C-AFBA-B703F6F25281}" destId="{CE8B5115-D48E-4FEE-8C7F-2FC69404172F}" srcOrd="1" destOrd="0" presId="urn:microsoft.com/office/officeart/2005/8/layout/radial5"/>
    <dgm:cxn modelId="{A41174B8-E2DD-4B7B-8617-F78335B5C949}" type="presOf" srcId="{24743BFB-73AF-4A50-A22E-19F842262544}" destId="{80370264-937B-42E9-ABD8-B7BC41C3CE37}" srcOrd="0" destOrd="0" presId="urn:microsoft.com/office/officeart/2005/8/layout/radial5"/>
    <dgm:cxn modelId="{306564B3-A177-4F5E-BA53-BBAD27CFD31B}" type="presOf" srcId="{C7BE85F6-DA3F-4510-934B-F329DADDAB9B}" destId="{7FCA96EC-47A7-47AE-BBDD-9411AA866DE7}" srcOrd="0" destOrd="0" presId="urn:microsoft.com/office/officeart/2005/8/layout/radial5"/>
    <dgm:cxn modelId="{20F64790-98F2-4305-96A9-05B246952771}" type="presOf" srcId="{B1511B46-B4AD-4090-AC13-D7C84B8C4B7D}" destId="{68140D23-F18F-4D82-8A62-BC8E1E24D036}" srcOrd="0" destOrd="0" presId="urn:microsoft.com/office/officeart/2005/8/layout/radial5"/>
    <dgm:cxn modelId="{73D48550-A55F-4362-934B-7E2A2795D7B5}" type="presOf" srcId="{98628250-C72D-4D0B-BEC0-BAC2703CA654}" destId="{138A8C20-A096-4F6A-A978-441B7603673A}" srcOrd="0" destOrd="0" presId="urn:microsoft.com/office/officeart/2005/8/layout/radial5"/>
    <dgm:cxn modelId="{C2FF7714-F7CE-4DBE-A9B4-424FCD5F53A8}" srcId="{9BE58471-2B7F-47AA-B16A-FEF6D1A8DCF3}" destId="{7E642CD9-86D0-4571-A6DA-51FF7A5A6AC6}" srcOrd="4" destOrd="0" parTransId="{98628250-C72D-4D0B-BEC0-BAC2703CA654}" sibTransId="{C672B0CE-B1A9-4C7C-997E-545E4E759439}"/>
    <dgm:cxn modelId="{00DBF1F2-28F4-43B9-84AB-4439AD00B71D}" type="presOf" srcId="{74A22B3C-6766-4D3C-8D20-09A5224E9E21}" destId="{16CDEBBA-3385-4F92-A80E-821367DAB22A}" srcOrd="1" destOrd="0" presId="urn:microsoft.com/office/officeart/2005/8/layout/radial5"/>
    <dgm:cxn modelId="{1D4D58F1-F4E4-472F-9313-FF34323411C4}" type="presOf" srcId="{9BE58471-2B7F-47AA-B16A-FEF6D1A8DCF3}" destId="{03950CD2-0375-42AB-959D-4B39E7332287}" srcOrd="0" destOrd="0" presId="urn:microsoft.com/office/officeart/2005/8/layout/radial5"/>
    <dgm:cxn modelId="{0889935D-C290-49D6-80F6-603148C04015}" type="presOf" srcId="{B2467995-E783-4D5F-9FB1-DBD720F81E72}" destId="{83A56D89-5A3A-40A3-B920-90A9FFDEEEA4}" srcOrd="1" destOrd="0" presId="urn:microsoft.com/office/officeart/2005/8/layout/radial5"/>
    <dgm:cxn modelId="{D90359F0-8B20-4577-A2D4-87074DD2A032}" type="presOf" srcId="{B1511B46-B4AD-4090-AC13-D7C84B8C4B7D}" destId="{B7AEA306-584B-4850-BBD6-46A1166341CF}" srcOrd="1" destOrd="0" presId="urn:microsoft.com/office/officeart/2005/8/layout/radial5"/>
    <dgm:cxn modelId="{112F4503-1CD1-4C10-9CB2-368D75BC5B5F}" type="presOf" srcId="{C7BE85F6-DA3F-4510-934B-F329DADDAB9B}" destId="{9AC0B76B-EC20-4FA8-9018-BBA174C8A00B}" srcOrd="1" destOrd="0" presId="urn:microsoft.com/office/officeart/2005/8/layout/radial5"/>
    <dgm:cxn modelId="{2FEDE52E-1286-4B1B-A80D-BF3C5C4832AC}" type="presOf" srcId="{DDB4D24F-0A53-4E05-B86B-A03CCCC0E199}" destId="{A51F3E1C-8C1E-4207-B7FE-4AA1E0573CC0}" srcOrd="1" destOrd="0" presId="urn:microsoft.com/office/officeart/2005/8/layout/radial5"/>
    <dgm:cxn modelId="{14A9B388-06F3-44CA-84EE-7ECCAD345AB6}" srcId="{9BE58471-2B7F-47AA-B16A-FEF6D1A8DCF3}" destId="{24743BFB-73AF-4A50-A22E-19F842262544}" srcOrd="3" destOrd="0" parTransId="{B1511B46-B4AD-4090-AC13-D7C84B8C4B7D}" sibTransId="{E20F8A6B-2892-4242-BBBA-3A5D99D4DC08}"/>
    <dgm:cxn modelId="{2C01A9B0-3142-4A71-B6D4-354A1A5D1260}" type="presOf" srcId="{17C8BCD9-7D2E-4A1C-AFBA-B703F6F25281}" destId="{C480B9F2-A78D-4876-960B-6E6F19DF18EC}" srcOrd="0" destOrd="0" presId="urn:microsoft.com/office/officeart/2005/8/layout/radial5"/>
    <dgm:cxn modelId="{62CEF0C2-20F4-4DE7-B5EB-00F9959956AA}" type="presOf" srcId="{4989723E-D934-41C7-ADFC-EBD797B11272}" destId="{AD076502-C6EF-4A1F-9D2E-E09BA8E076C0}" srcOrd="0" destOrd="0" presId="urn:microsoft.com/office/officeart/2005/8/layout/radial5"/>
    <dgm:cxn modelId="{A19EE2C7-DF9A-45CA-8208-5B59B7013C1B}" srcId="{9BE58471-2B7F-47AA-B16A-FEF6D1A8DCF3}" destId="{30BABF49-9E38-42C8-8884-526ED9962829}" srcOrd="0" destOrd="0" parTransId="{B2467995-E783-4D5F-9FB1-DBD720F81E72}" sibTransId="{6823534F-0C74-48D2-96AA-2BB9D46745A6}"/>
    <dgm:cxn modelId="{D750FCE8-5A06-4270-99C6-E507D0711070}" srcId="{9BE58471-2B7F-47AA-B16A-FEF6D1A8DCF3}" destId="{7439DBE1-7FD8-4CFE-A2C0-435E273D3ACF}" srcOrd="2" destOrd="0" parTransId="{74A22B3C-6766-4D3C-8D20-09A5224E9E21}" sibTransId="{F50C49F2-F77F-4492-8052-69F15A2D2467}"/>
    <dgm:cxn modelId="{2C420CCE-E56A-4A6C-8D80-7C23BB9E92DE}" srcId="{9BE58471-2B7F-47AA-B16A-FEF6D1A8DCF3}" destId="{98F16BE2-ACE9-464F-9E79-2A39C73DC178}" srcOrd="5" destOrd="0" parTransId="{C7BE85F6-DA3F-4510-934B-F329DADDAB9B}" sibTransId="{B211F18B-DC85-4A57-A9EA-08D59C59B0E3}"/>
    <dgm:cxn modelId="{CAEB9155-9505-470A-B44A-19189158284E}" type="presOf" srcId="{984FA145-1F3A-41CC-B79F-BF0952B5CBF0}" destId="{99856876-6F3A-480F-A8ED-DA4544815A34}" srcOrd="0" destOrd="0" presId="urn:microsoft.com/office/officeart/2005/8/layout/radial5"/>
    <dgm:cxn modelId="{2D8CE4E0-43C2-4EDA-BA64-FCE9FA1B567A}" type="presParOf" srcId="{52F1F33B-6895-4E5F-8B3F-DA64A5A06701}" destId="{03950CD2-0375-42AB-959D-4B39E7332287}" srcOrd="0" destOrd="0" presId="urn:microsoft.com/office/officeart/2005/8/layout/radial5"/>
    <dgm:cxn modelId="{F3FFE2AA-66EF-4423-8930-32BA135347AA}" type="presParOf" srcId="{52F1F33B-6895-4E5F-8B3F-DA64A5A06701}" destId="{FA98DF5D-AEC3-436E-934A-6770BF5EE2C2}" srcOrd="1" destOrd="0" presId="urn:microsoft.com/office/officeart/2005/8/layout/radial5"/>
    <dgm:cxn modelId="{9739C326-32C2-4A73-A30C-189E204A0A39}" type="presParOf" srcId="{FA98DF5D-AEC3-436E-934A-6770BF5EE2C2}" destId="{83A56D89-5A3A-40A3-B920-90A9FFDEEEA4}" srcOrd="0" destOrd="0" presId="urn:microsoft.com/office/officeart/2005/8/layout/radial5"/>
    <dgm:cxn modelId="{9C8F185D-1347-4159-9837-A5BB63012885}" type="presParOf" srcId="{52F1F33B-6895-4E5F-8B3F-DA64A5A06701}" destId="{27823877-CDD9-4F9E-9376-8F4834E8FBB2}" srcOrd="2" destOrd="0" presId="urn:microsoft.com/office/officeart/2005/8/layout/radial5"/>
    <dgm:cxn modelId="{28592B71-854D-4487-9457-E2458960F4E6}" type="presParOf" srcId="{52F1F33B-6895-4E5F-8B3F-DA64A5A06701}" destId="{09713B35-D23D-4680-9695-5A04864425DE}" srcOrd="3" destOrd="0" presId="urn:microsoft.com/office/officeart/2005/8/layout/radial5"/>
    <dgm:cxn modelId="{94B87E2E-0A72-405B-9D63-F6EFA7DA2BDA}" type="presParOf" srcId="{09713B35-D23D-4680-9695-5A04864425DE}" destId="{A51F3E1C-8C1E-4207-B7FE-4AA1E0573CC0}" srcOrd="0" destOrd="0" presId="urn:microsoft.com/office/officeart/2005/8/layout/radial5"/>
    <dgm:cxn modelId="{476EC03F-6B48-4770-BCDC-0A1B81419E0D}" type="presParOf" srcId="{52F1F33B-6895-4E5F-8B3F-DA64A5A06701}" destId="{ED7A5B6A-546D-44C1-913C-2A6E09027D1F}" srcOrd="4" destOrd="0" presId="urn:microsoft.com/office/officeart/2005/8/layout/radial5"/>
    <dgm:cxn modelId="{9EB37E00-E8EE-4CD7-97B3-94767D51EC7A}" type="presParOf" srcId="{52F1F33B-6895-4E5F-8B3F-DA64A5A06701}" destId="{919A32A2-844E-4EDF-9006-220766C42ED8}" srcOrd="5" destOrd="0" presId="urn:microsoft.com/office/officeart/2005/8/layout/radial5"/>
    <dgm:cxn modelId="{D1586101-436D-469C-8738-0B1A04CBFAD4}" type="presParOf" srcId="{919A32A2-844E-4EDF-9006-220766C42ED8}" destId="{16CDEBBA-3385-4F92-A80E-821367DAB22A}" srcOrd="0" destOrd="0" presId="urn:microsoft.com/office/officeart/2005/8/layout/radial5"/>
    <dgm:cxn modelId="{AE31C807-8BA7-4828-A95C-414A7BFC6557}" type="presParOf" srcId="{52F1F33B-6895-4E5F-8B3F-DA64A5A06701}" destId="{96CC5C3F-CE15-4B62-9AB6-C613821A2212}" srcOrd="6" destOrd="0" presId="urn:microsoft.com/office/officeart/2005/8/layout/radial5"/>
    <dgm:cxn modelId="{F692573F-7B1E-4871-A8EA-2A067186E9B2}" type="presParOf" srcId="{52F1F33B-6895-4E5F-8B3F-DA64A5A06701}" destId="{68140D23-F18F-4D82-8A62-BC8E1E24D036}" srcOrd="7" destOrd="0" presId="urn:microsoft.com/office/officeart/2005/8/layout/radial5"/>
    <dgm:cxn modelId="{0E978F1D-F3C9-4B38-95BA-4937D8A8CC22}" type="presParOf" srcId="{68140D23-F18F-4D82-8A62-BC8E1E24D036}" destId="{B7AEA306-584B-4850-BBD6-46A1166341CF}" srcOrd="0" destOrd="0" presId="urn:microsoft.com/office/officeart/2005/8/layout/radial5"/>
    <dgm:cxn modelId="{3BC6A16D-FB0E-4AA4-9BA6-34EAE14A07D9}" type="presParOf" srcId="{52F1F33B-6895-4E5F-8B3F-DA64A5A06701}" destId="{80370264-937B-42E9-ABD8-B7BC41C3CE37}" srcOrd="8" destOrd="0" presId="urn:microsoft.com/office/officeart/2005/8/layout/radial5"/>
    <dgm:cxn modelId="{99FCE0B8-9179-47E1-A3FB-41AEA68824C0}" type="presParOf" srcId="{52F1F33B-6895-4E5F-8B3F-DA64A5A06701}" destId="{138A8C20-A096-4F6A-A978-441B7603673A}" srcOrd="9" destOrd="0" presId="urn:microsoft.com/office/officeart/2005/8/layout/radial5"/>
    <dgm:cxn modelId="{F044E615-6FEA-4E3E-B221-837033ECA60D}" type="presParOf" srcId="{138A8C20-A096-4F6A-A978-441B7603673A}" destId="{3971C439-9103-4EF5-9B38-B43611137D0B}" srcOrd="0" destOrd="0" presId="urn:microsoft.com/office/officeart/2005/8/layout/radial5"/>
    <dgm:cxn modelId="{276DEA3A-1D0C-4EFE-81C9-4A2D6B696118}" type="presParOf" srcId="{52F1F33B-6895-4E5F-8B3F-DA64A5A06701}" destId="{D3A0857D-2CC9-4245-BFAA-179E678391DA}" srcOrd="10" destOrd="0" presId="urn:microsoft.com/office/officeart/2005/8/layout/radial5"/>
    <dgm:cxn modelId="{E79DB6FB-E7D5-4989-8F0E-9EF70DA9A365}" type="presParOf" srcId="{52F1F33B-6895-4E5F-8B3F-DA64A5A06701}" destId="{7FCA96EC-47A7-47AE-BBDD-9411AA866DE7}" srcOrd="11" destOrd="0" presId="urn:microsoft.com/office/officeart/2005/8/layout/radial5"/>
    <dgm:cxn modelId="{9B1A112E-485F-4DA9-AE74-F819749E4500}" type="presParOf" srcId="{7FCA96EC-47A7-47AE-BBDD-9411AA866DE7}" destId="{9AC0B76B-EC20-4FA8-9018-BBA174C8A00B}" srcOrd="0" destOrd="0" presId="urn:microsoft.com/office/officeart/2005/8/layout/radial5"/>
    <dgm:cxn modelId="{A303C8FF-44C1-4BFF-885F-D771520E898A}" type="presParOf" srcId="{52F1F33B-6895-4E5F-8B3F-DA64A5A06701}" destId="{95553328-63D7-4E55-94AE-82A5ACBAFA3F}" srcOrd="12" destOrd="0" presId="urn:microsoft.com/office/officeart/2005/8/layout/radial5"/>
    <dgm:cxn modelId="{FE0F2461-919F-4E0B-B4C5-3F143D482D1C}" type="presParOf" srcId="{52F1F33B-6895-4E5F-8B3F-DA64A5A06701}" destId="{C480B9F2-A78D-4876-960B-6E6F19DF18EC}" srcOrd="13" destOrd="0" presId="urn:microsoft.com/office/officeart/2005/8/layout/radial5"/>
    <dgm:cxn modelId="{294A1922-64A7-444B-9AE2-C47F3B16BDEF}" type="presParOf" srcId="{C480B9F2-A78D-4876-960B-6E6F19DF18EC}" destId="{CE8B5115-D48E-4FEE-8C7F-2FC69404172F}" srcOrd="0" destOrd="0" presId="urn:microsoft.com/office/officeart/2005/8/layout/radial5"/>
    <dgm:cxn modelId="{C0D5AD62-86D3-4D43-A26A-6B807C34B34E}" type="presParOf" srcId="{52F1F33B-6895-4E5F-8B3F-DA64A5A06701}" destId="{AD076502-C6EF-4A1F-9D2E-E09BA8E076C0}" srcOrd="14" destOrd="0" presId="urn:microsoft.com/office/officeart/2005/8/layout/radial5"/>
    <dgm:cxn modelId="{5E55A4FD-B939-46E5-9BB8-764240174292}" type="presParOf" srcId="{52F1F33B-6895-4E5F-8B3F-DA64A5A06701}" destId="{99856876-6F3A-480F-A8ED-DA4544815A34}" srcOrd="15" destOrd="0" presId="urn:microsoft.com/office/officeart/2005/8/layout/radial5"/>
    <dgm:cxn modelId="{ACC6BA50-E83F-48A2-80C0-E50A9DE42689}" type="presParOf" srcId="{99856876-6F3A-480F-A8ED-DA4544815A34}" destId="{292E119A-546C-4740-B4B2-20DCFD3460A6}" srcOrd="0" destOrd="0" presId="urn:microsoft.com/office/officeart/2005/8/layout/radial5"/>
    <dgm:cxn modelId="{38982FB6-EC2A-4AF2-A4EC-36AB47096813}" type="presParOf" srcId="{52F1F33B-6895-4E5F-8B3F-DA64A5A06701}" destId="{58795942-4783-4315-AE77-C57B7AEF6EEA}" srcOrd="16" destOrd="0" presId="urn:microsoft.com/office/officeart/2005/8/layout/radial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5A5B20D-260E-4E67-9356-26E41A59AF69}" type="doc">
      <dgm:prSet loTypeId="urn:microsoft.com/office/officeart/2005/8/layout/target2" loCatId="relationship" qsTypeId="urn:microsoft.com/office/officeart/2005/8/quickstyle/3d4" qsCatId="3D" csTypeId="urn:microsoft.com/office/officeart/2005/8/colors/colorful3" csCatId="colorful" phldr="1"/>
      <dgm:spPr/>
      <dgm:t>
        <a:bodyPr/>
        <a:lstStyle/>
        <a:p>
          <a:endParaRPr lang="pt-BR"/>
        </a:p>
      </dgm:t>
    </dgm:pt>
    <dgm:pt modelId="{5C15C938-D750-4A65-8BE9-BA8F9C379C0F}">
      <dgm:prSet phldrT="[Texto]"/>
      <dgm:spPr/>
      <dgm:t>
        <a:bodyPr/>
        <a:lstStyle/>
        <a:p>
          <a:r>
            <a:rPr lang="pt-BR" smtClean="0">
              <a:solidFill>
                <a:schemeClr val="bg1"/>
              </a:solidFill>
            </a:rPr>
            <a:t>local</a:t>
          </a:r>
          <a:endParaRPr lang="pt-BR">
            <a:solidFill>
              <a:schemeClr val="bg1"/>
            </a:solidFill>
          </a:endParaRPr>
        </a:p>
      </dgm:t>
    </dgm:pt>
    <dgm:pt modelId="{157FF419-68A4-45E5-98A4-7E2FF59AC915}" type="parTrans" cxnId="{9A0A0EBD-8883-419A-BBE0-D09A3DFF1937}">
      <dgm:prSet/>
      <dgm:spPr/>
      <dgm:t>
        <a:bodyPr/>
        <a:lstStyle/>
        <a:p>
          <a:endParaRPr lang="pt-BR">
            <a:solidFill>
              <a:schemeClr val="bg1"/>
            </a:solidFill>
          </a:endParaRPr>
        </a:p>
      </dgm:t>
    </dgm:pt>
    <dgm:pt modelId="{0ECAB377-F553-42B0-8266-E00A4976EDE3}" type="sibTrans" cxnId="{9A0A0EBD-8883-419A-BBE0-D09A3DFF1937}">
      <dgm:prSet/>
      <dgm:spPr/>
      <dgm:t>
        <a:bodyPr/>
        <a:lstStyle/>
        <a:p>
          <a:endParaRPr lang="pt-BR">
            <a:solidFill>
              <a:schemeClr val="bg1"/>
            </a:solidFill>
          </a:endParaRPr>
        </a:p>
      </dgm:t>
    </dgm:pt>
    <dgm:pt modelId="{5FC15374-DFC8-4EC3-9103-C24375CD27B4}">
      <dgm:prSet phldrT="[Texto]"/>
      <dgm:spPr/>
      <dgm:t>
        <a:bodyPr/>
        <a:lstStyle/>
        <a:p>
          <a:r>
            <a:rPr lang="pt-BR" smtClean="0">
              <a:solidFill>
                <a:schemeClr val="bg1"/>
              </a:solidFill>
            </a:rPr>
            <a:t>Ministro/a em campo ministerial</a:t>
          </a:r>
          <a:endParaRPr lang="pt-BR">
            <a:solidFill>
              <a:schemeClr val="bg1"/>
            </a:solidFill>
          </a:endParaRPr>
        </a:p>
      </dgm:t>
    </dgm:pt>
    <dgm:pt modelId="{D0A38000-53C7-444F-AAA4-FBF759794042}" type="parTrans" cxnId="{61130599-6BBE-49E1-880C-EFA03D2C2769}">
      <dgm:prSet/>
      <dgm:spPr/>
      <dgm:t>
        <a:bodyPr/>
        <a:lstStyle/>
        <a:p>
          <a:endParaRPr lang="pt-BR">
            <a:solidFill>
              <a:schemeClr val="bg1"/>
            </a:solidFill>
          </a:endParaRPr>
        </a:p>
      </dgm:t>
    </dgm:pt>
    <dgm:pt modelId="{1756A728-F76F-4500-9226-C9C4194E0571}" type="sibTrans" cxnId="{61130599-6BBE-49E1-880C-EFA03D2C2769}">
      <dgm:prSet/>
      <dgm:spPr/>
      <dgm:t>
        <a:bodyPr/>
        <a:lstStyle/>
        <a:p>
          <a:endParaRPr lang="pt-BR">
            <a:solidFill>
              <a:schemeClr val="bg1"/>
            </a:solidFill>
          </a:endParaRPr>
        </a:p>
      </dgm:t>
    </dgm:pt>
    <dgm:pt modelId="{84CD1A54-4510-4600-AA87-BF071A6E875A}">
      <dgm:prSet phldrT="[Texto]"/>
      <dgm:spPr/>
      <dgm:t>
        <a:bodyPr/>
        <a:lstStyle/>
        <a:p>
          <a:r>
            <a:rPr lang="pt-BR" smtClean="0">
              <a:solidFill>
                <a:schemeClr val="bg1"/>
              </a:solidFill>
            </a:rPr>
            <a:t>nacional</a:t>
          </a:r>
          <a:endParaRPr lang="pt-BR">
            <a:solidFill>
              <a:schemeClr val="bg1"/>
            </a:solidFill>
          </a:endParaRPr>
        </a:p>
      </dgm:t>
    </dgm:pt>
    <dgm:pt modelId="{919A59FB-3AAA-4A7B-903B-62EACA647F8A}" type="parTrans" cxnId="{D104BE35-407D-4DCE-8F41-330A16A27BA4}">
      <dgm:prSet/>
      <dgm:spPr/>
      <dgm:t>
        <a:bodyPr/>
        <a:lstStyle/>
        <a:p>
          <a:endParaRPr lang="pt-BR">
            <a:solidFill>
              <a:schemeClr val="bg1"/>
            </a:solidFill>
          </a:endParaRPr>
        </a:p>
      </dgm:t>
    </dgm:pt>
    <dgm:pt modelId="{6D419B14-2F7C-4B46-8CC6-67A542D6466F}" type="sibTrans" cxnId="{D104BE35-407D-4DCE-8F41-330A16A27BA4}">
      <dgm:prSet/>
      <dgm:spPr/>
      <dgm:t>
        <a:bodyPr/>
        <a:lstStyle/>
        <a:p>
          <a:endParaRPr lang="pt-BR">
            <a:solidFill>
              <a:schemeClr val="bg1"/>
            </a:solidFill>
          </a:endParaRPr>
        </a:p>
      </dgm:t>
    </dgm:pt>
    <dgm:pt modelId="{39C0BDAE-F44B-42FA-8275-7B2CE5E5B7B2}">
      <dgm:prSet phldrT="[Texto]"/>
      <dgm:spPr/>
      <dgm:t>
        <a:bodyPr/>
        <a:lstStyle/>
        <a:p>
          <a:r>
            <a:rPr lang="pt-BR" smtClean="0">
              <a:solidFill>
                <a:schemeClr val="bg1"/>
              </a:solidFill>
            </a:rPr>
            <a:t>Pastor/a Presidente</a:t>
          </a:r>
          <a:endParaRPr lang="pt-BR">
            <a:solidFill>
              <a:schemeClr val="bg1"/>
            </a:solidFill>
          </a:endParaRPr>
        </a:p>
      </dgm:t>
    </dgm:pt>
    <dgm:pt modelId="{9ED5D400-313E-471D-82D9-014DECB480DE}" type="parTrans" cxnId="{777AB12D-7322-46B8-B5A4-59E4CF842912}">
      <dgm:prSet/>
      <dgm:spPr/>
      <dgm:t>
        <a:bodyPr/>
        <a:lstStyle/>
        <a:p>
          <a:endParaRPr lang="pt-BR">
            <a:solidFill>
              <a:schemeClr val="bg1"/>
            </a:solidFill>
          </a:endParaRPr>
        </a:p>
      </dgm:t>
    </dgm:pt>
    <dgm:pt modelId="{F7CA17FA-2333-40F6-ACC9-A34488777BA9}" type="sibTrans" cxnId="{777AB12D-7322-46B8-B5A4-59E4CF842912}">
      <dgm:prSet/>
      <dgm:spPr/>
      <dgm:t>
        <a:bodyPr/>
        <a:lstStyle/>
        <a:p>
          <a:endParaRPr lang="pt-BR">
            <a:solidFill>
              <a:schemeClr val="bg1"/>
            </a:solidFill>
          </a:endParaRPr>
        </a:p>
      </dgm:t>
    </dgm:pt>
    <dgm:pt modelId="{3F291FB5-9DDC-4CE6-A7C2-5612FEE6B0B0}">
      <dgm:prSet phldrT="[Texto]"/>
      <dgm:spPr/>
      <dgm:t>
        <a:bodyPr/>
        <a:lstStyle/>
        <a:p>
          <a:r>
            <a:rPr lang="pt-BR" smtClean="0">
              <a:solidFill>
                <a:schemeClr val="bg1"/>
              </a:solidFill>
            </a:rPr>
            <a:t>Pastor/a 1 Vice Presidente</a:t>
          </a:r>
          <a:endParaRPr lang="pt-BR">
            <a:solidFill>
              <a:schemeClr val="bg1"/>
            </a:solidFill>
          </a:endParaRPr>
        </a:p>
      </dgm:t>
    </dgm:pt>
    <dgm:pt modelId="{F94FD41F-694D-4DA9-B1D8-8EF833169436}" type="parTrans" cxnId="{278F3C25-C8FB-49E2-BF66-3288E57B482A}">
      <dgm:prSet/>
      <dgm:spPr/>
      <dgm:t>
        <a:bodyPr/>
        <a:lstStyle/>
        <a:p>
          <a:endParaRPr lang="pt-BR"/>
        </a:p>
      </dgm:t>
    </dgm:pt>
    <dgm:pt modelId="{6A6FC140-10DA-4F84-A74F-A2C85BF4AD13}" type="sibTrans" cxnId="{278F3C25-C8FB-49E2-BF66-3288E57B482A}">
      <dgm:prSet/>
      <dgm:spPr/>
      <dgm:t>
        <a:bodyPr/>
        <a:lstStyle/>
        <a:p>
          <a:endParaRPr lang="pt-BR"/>
        </a:p>
      </dgm:t>
    </dgm:pt>
    <dgm:pt modelId="{A24A70AF-F37D-4045-BB47-1D7C8E8A6ADA}">
      <dgm:prSet phldrT="[Texto]"/>
      <dgm:spPr/>
      <dgm:t>
        <a:bodyPr/>
        <a:lstStyle/>
        <a:p>
          <a:r>
            <a:rPr lang="pt-BR" smtClean="0">
              <a:solidFill>
                <a:schemeClr val="bg1"/>
              </a:solidFill>
            </a:rPr>
            <a:t>Coordenador/a ministerial</a:t>
          </a:r>
          <a:endParaRPr lang="pt-BR">
            <a:solidFill>
              <a:schemeClr val="bg1"/>
            </a:solidFill>
          </a:endParaRPr>
        </a:p>
      </dgm:t>
    </dgm:pt>
    <dgm:pt modelId="{C6E026CB-0618-46D3-B3D4-1E44D9B7CB83}" type="parTrans" cxnId="{06C1FA11-8D0C-462D-994F-6F642CC38A37}">
      <dgm:prSet/>
      <dgm:spPr/>
      <dgm:t>
        <a:bodyPr/>
        <a:lstStyle/>
        <a:p>
          <a:endParaRPr lang="pt-BR"/>
        </a:p>
      </dgm:t>
    </dgm:pt>
    <dgm:pt modelId="{5B88EA54-EC39-4B1D-A9D2-8042A8808C5B}" type="sibTrans" cxnId="{06C1FA11-8D0C-462D-994F-6F642CC38A37}">
      <dgm:prSet/>
      <dgm:spPr/>
      <dgm:t>
        <a:bodyPr/>
        <a:lstStyle/>
        <a:p>
          <a:endParaRPr lang="pt-BR"/>
        </a:p>
      </dgm:t>
    </dgm:pt>
    <dgm:pt modelId="{F5FE1B4B-DA96-46BC-92A5-381C387B8DA7}">
      <dgm:prSet phldrT="[Texto]"/>
      <dgm:spPr/>
      <dgm:t>
        <a:bodyPr/>
        <a:lstStyle/>
        <a:p>
          <a:r>
            <a:rPr lang="pt-BR" smtClean="0">
              <a:solidFill>
                <a:schemeClr val="bg1"/>
              </a:solidFill>
            </a:rPr>
            <a:t>Pastor /a Sinodal</a:t>
          </a:r>
          <a:endParaRPr lang="pt-BR">
            <a:solidFill>
              <a:schemeClr val="bg1"/>
            </a:solidFill>
          </a:endParaRPr>
        </a:p>
      </dgm:t>
    </dgm:pt>
    <dgm:pt modelId="{539D3754-C682-4E9C-A8CF-F86A0458F6E5}" type="parTrans" cxnId="{5D06EA5F-C68F-4677-AFF9-912FE185A9B8}">
      <dgm:prSet/>
      <dgm:spPr/>
      <dgm:t>
        <a:bodyPr/>
        <a:lstStyle/>
        <a:p>
          <a:endParaRPr lang="pt-BR"/>
        </a:p>
      </dgm:t>
    </dgm:pt>
    <dgm:pt modelId="{ED362998-715E-404C-978C-5FBADEA45CEC}" type="sibTrans" cxnId="{5D06EA5F-C68F-4677-AFF9-912FE185A9B8}">
      <dgm:prSet/>
      <dgm:spPr/>
      <dgm:t>
        <a:bodyPr/>
        <a:lstStyle/>
        <a:p>
          <a:endParaRPr lang="pt-BR"/>
        </a:p>
      </dgm:t>
    </dgm:pt>
    <dgm:pt modelId="{50F640E8-32A1-43D6-8B35-03A215AEA0C4}">
      <dgm:prSet phldrT="[Texto]"/>
      <dgm:spPr/>
      <dgm:t>
        <a:bodyPr/>
        <a:lstStyle/>
        <a:p>
          <a:r>
            <a:rPr lang="pt-BR" smtClean="0">
              <a:solidFill>
                <a:schemeClr val="bg1"/>
              </a:solidFill>
            </a:rPr>
            <a:t>Vice Pastor/a Sinodal</a:t>
          </a:r>
          <a:endParaRPr lang="pt-BR">
            <a:solidFill>
              <a:schemeClr val="bg1"/>
            </a:solidFill>
          </a:endParaRPr>
        </a:p>
      </dgm:t>
    </dgm:pt>
    <dgm:pt modelId="{A94A9A4D-B129-4BFF-89A2-F93EBDDBDC8D}" type="parTrans" cxnId="{AF37BEC1-7DAC-4B43-9092-EFA6F49168A8}">
      <dgm:prSet/>
      <dgm:spPr/>
      <dgm:t>
        <a:bodyPr/>
        <a:lstStyle/>
        <a:p>
          <a:endParaRPr lang="pt-BR"/>
        </a:p>
      </dgm:t>
    </dgm:pt>
    <dgm:pt modelId="{0BA3A8A0-3A86-4462-BD83-B9CACD7BC0DE}" type="sibTrans" cxnId="{AF37BEC1-7DAC-4B43-9092-EFA6F49168A8}">
      <dgm:prSet/>
      <dgm:spPr/>
      <dgm:t>
        <a:bodyPr/>
        <a:lstStyle/>
        <a:p>
          <a:endParaRPr lang="pt-BR"/>
        </a:p>
      </dgm:t>
    </dgm:pt>
    <dgm:pt modelId="{557A56B5-BBEF-4DF5-83C2-44FC357FBF12}">
      <dgm:prSet phldrT="[Texto]"/>
      <dgm:spPr/>
      <dgm:t>
        <a:bodyPr/>
        <a:lstStyle/>
        <a:p>
          <a:r>
            <a:rPr lang="pt-BR" smtClean="0">
              <a:solidFill>
                <a:schemeClr val="bg1"/>
              </a:solidFill>
            </a:rPr>
            <a:t>Pastor/a 1 Vice Presidente</a:t>
          </a:r>
          <a:endParaRPr lang="pt-BR">
            <a:solidFill>
              <a:schemeClr val="bg1"/>
            </a:solidFill>
          </a:endParaRPr>
        </a:p>
      </dgm:t>
    </dgm:pt>
    <dgm:pt modelId="{812C513B-6BAF-4D54-8799-4BACF1C9E068}" type="parTrans" cxnId="{E973E086-7FC8-4073-844F-5EF97C3C56C2}">
      <dgm:prSet/>
      <dgm:spPr/>
      <dgm:t>
        <a:bodyPr/>
        <a:lstStyle/>
        <a:p>
          <a:endParaRPr lang="pt-BR"/>
        </a:p>
      </dgm:t>
    </dgm:pt>
    <dgm:pt modelId="{58871A98-29CF-44C2-B5B0-D45A2E65CB55}" type="sibTrans" cxnId="{E973E086-7FC8-4073-844F-5EF97C3C56C2}">
      <dgm:prSet/>
      <dgm:spPr/>
      <dgm:t>
        <a:bodyPr/>
        <a:lstStyle/>
        <a:p>
          <a:endParaRPr lang="pt-BR"/>
        </a:p>
      </dgm:t>
    </dgm:pt>
    <dgm:pt modelId="{B5399B98-43C1-440E-9A0C-32E68953884C}">
      <dgm:prSet phldrT="[Texto]"/>
      <dgm:spPr/>
      <dgm:t>
        <a:bodyPr/>
        <a:lstStyle/>
        <a:p>
          <a:r>
            <a:rPr lang="pt-BR" smtClean="0">
              <a:solidFill>
                <a:schemeClr val="bg1"/>
              </a:solidFill>
            </a:rPr>
            <a:t>Encontro PPSS</a:t>
          </a:r>
          <a:endParaRPr lang="pt-BR">
            <a:solidFill>
              <a:schemeClr val="bg1"/>
            </a:solidFill>
          </a:endParaRPr>
        </a:p>
      </dgm:t>
    </dgm:pt>
    <dgm:pt modelId="{B7A09AA2-C531-4EA5-9405-DF889F4A4379}" type="parTrans" cxnId="{7045E448-4D07-4F09-BD44-95321A60DD43}">
      <dgm:prSet/>
      <dgm:spPr/>
      <dgm:t>
        <a:bodyPr/>
        <a:lstStyle/>
        <a:p>
          <a:endParaRPr lang="pt-BR"/>
        </a:p>
      </dgm:t>
    </dgm:pt>
    <dgm:pt modelId="{EEB4F4F2-B15E-4CD1-8423-F17F09DA4C12}" type="sibTrans" cxnId="{7045E448-4D07-4F09-BD44-95321A60DD43}">
      <dgm:prSet/>
      <dgm:spPr/>
      <dgm:t>
        <a:bodyPr/>
        <a:lstStyle/>
        <a:p>
          <a:endParaRPr lang="pt-BR"/>
        </a:p>
      </dgm:t>
    </dgm:pt>
    <dgm:pt modelId="{85D01776-070E-4072-AED3-FEED8D5B7CEC}">
      <dgm:prSet phldrT="[Texto]"/>
      <dgm:spPr/>
      <dgm:t>
        <a:bodyPr/>
        <a:lstStyle/>
        <a:p>
          <a:r>
            <a:rPr lang="pt-BR" smtClean="0">
              <a:solidFill>
                <a:schemeClr val="bg1"/>
              </a:solidFill>
            </a:rPr>
            <a:t>Sinodal</a:t>
          </a:r>
          <a:endParaRPr lang="pt-BR">
            <a:solidFill>
              <a:schemeClr val="bg1"/>
            </a:solidFill>
          </a:endParaRPr>
        </a:p>
      </dgm:t>
    </dgm:pt>
    <dgm:pt modelId="{CE47A996-B00B-44BB-B335-CCD378912BD7}" type="sibTrans" cxnId="{C4E94F95-FABA-41A6-85EE-2E348D5C75AC}">
      <dgm:prSet/>
      <dgm:spPr/>
      <dgm:t>
        <a:bodyPr/>
        <a:lstStyle/>
        <a:p>
          <a:endParaRPr lang="pt-BR"/>
        </a:p>
      </dgm:t>
    </dgm:pt>
    <dgm:pt modelId="{562711E6-3F2F-45D0-B2B9-BE453A9DB950}" type="parTrans" cxnId="{C4E94F95-FABA-41A6-85EE-2E348D5C75AC}">
      <dgm:prSet/>
      <dgm:spPr/>
      <dgm:t>
        <a:bodyPr/>
        <a:lstStyle/>
        <a:p>
          <a:endParaRPr lang="pt-BR"/>
        </a:p>
      </dgm:t>
    </dgm:pt>
    <dgm:pt modelId="{9EA0B613-A1B0-4E75-8307-AC350BA202D1}">
      <dgm:prSet phldrT="[Texto]"/>
      <dgm:spPr/>
      <dgm:t>
        <a:bodyPr/>
        <a:lstStyle/>
        <a:p>
          <a:r>
            <a:rPr lang="pt-BR" smtClean="0">
              <a:solidFill>
                <a:schemeClr val="bg1"/>
              </a:solidFill>
            </a:rPr>
            <a:t>Ministro/a em âmbito sinodal</a:t>
          </a:r>
          <a:endParaRPr lang="pt-BR">
            <a:solidFill>
              <a:schemeClr val="bg1"/>
            </a:solidFill>
          </a:endParaRPr>
        </a:p>
      </dgm:t>
    </dgm:pt>
    <dgm:pt modelId="{7CD52186-01E5-4CCC-BD34-C556447F81C8}" type="parTrans" cxnId="{37BAF89D-708E-4D78-B777-FEAC87F9EC02}">
      <dgm:prSet/>
      <dgm:spPr/>
    </dgm:pt>
    <dgm:pt modelId="{B8A48AB9-7C14-4A7C-A4C4-1544B856A98A}" type="sibTrans" cxnId="{37BAF89D-708E-4D78-B777-FEAC87F9EC02}">
      <dgm:prSet/>
      <dgm:spPr/>
    </dgm:pt>
    <dgm:pt modelId="{B8A3210B-3A97-4FCD-AB95-49F0E81BF487}">
      <dgm:prSet phldrT="[Texto]"/>
      <dgm:spPr/>
      <dgm:t>
        <a:bodyPr/>
        <a:lstStyle/>
        <a:p>
          <a:r>
            <a:rPr lang="pt-BR" smtClean="0">
              <a:solidFill>
                <a:schemeClr val="bg1"/>
              </a:solidFill>
            </a:rPr>
            <a:t>Conferência de Ministros/as</a:t>
          </a:r>
          <a:endParaRPr lang="pt-BR">
            <a:solidFill>
              <a:schemeClr val="bg1"/>
            </a:solidFill>
          </a:endParaRPr>
        </a:p>
      </dgm:t>
    </dgm:pt>
    <dgm:pt modelId="{0443D80B-44D1-4A14-A48A-9D4D20AD7C81}" type="parTrans" cxnId="{2ACEE6A9-9E75-414D-A4D3-80862780B846}">
      <dgm:prSet/>
      <dgm:spPr/>
    </dgm:pt>
    <dgm:pt modelId="{A57A7C2D-3034-41C5-99F2-EE037307F46F}" type="sibTrans" cxnId="{2ACEE6A9-9E75-414D-A4D3-80862780B846}">
      <dgm:prSet/>
      <dgm:spPr/>
    </dgm:pt>
    <dgm:pt modelId="{53A9935A-BFDB-4764-913A-803D6C4D851E}" type="pres">
      <dgm:prSet presAssocID="{E5A5B20D-260E-4E67-9356-26E41A59AF69}" presName="Name0" presStyleCnt="0">
        <dgm:presLayoutVars>
          <dgm:chMax val="3"/>
          <dgm:chPref val="1"/>
          <dgm:dir/>
          <dgm:animLvl val="lvl"/>
          <dgm:resizeHandles/>
        </dgm:presLayoutVars>
      </dgm:prSet>
      <dgm:spPr/>
      <dgm:t>
        <a:bodyPr/>
        <a:lstStyle/>
        <a:p>
          <a:endParaRPr lang="pt-BR"/>
        </a:p>
      </dgm:t>
    </dgm:pt>
    <dgm:pt modelId="{700C1767-43BB-4FFB-B8C4-ED779A0D890A}" type="pres">
      <dgm:prSet presAssocID="{E5A5B20D-260E-4E67-9356-26E41A59AF69}" presName="outerBox" presStyleCnt="0"/>
      <dgm:spPr/>
    </dgm:pt>
    <dgm:pt modelId="{73109E5C-C5A6-4A3E-B4A6-6E8938E074DA}" type="pres">
      <dgm:prSet presAssocID="{E5A5B20D-260E-4E67-9356-26E41A59AF69}" presName="outerBoxParent" presStyleLbl="node1" presStyleIdx="0" presStyleCnt="3"/>
      <dgm:spPr/>
      <dgm:t>
        <a:bodyPr/>
        <a:lstStyle/>
        <a:p>
          <a:endParaRPr lang="pt-BR"/>
        </a:p>
      </dgm:t>
    </dgm:pt>
    <dgm:pt modelId="{EE315A7B-557F-4CAD-A645-899C65D26B4E}" type="pres">
      <dgm:prSet presAssocID="{E5A5B20D-260E-4E67-9356-26E41A59AF69}" presName="outerBoxChildren" presStyleCnt="0"/>
      <dgm:spPr/>
    </dgm:pt>
    <dgm:pt modelId="{4090D651-D3EC-4D88-A03F-82F4E30A3230}" type="pres">
      <dgm:prSet presAssocID="{A24A70AF-F37D-4045-BB47-1D7C8E8A6ADA}" presName="oChild" presStyleLbl="fgAcc1" presStyleIdx="0" presStyleCnt="10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58CFB5F2-CB6D-49BF-97C5-B82642EB0B01}" type="pres">
      <dgm:prSet presAssocID="{5B88EA54-EC39-4B1D-A9D2-8042A8808C5B}" presName="outerSibTrans" presStyleCnt="0"/>
      <dgm:spPr/>
    </dgm:pt>
    <dgm:pt modelId="{CC5C2696-BF67-403E-B3E2-96CDC38BA4F8}" type="pres">
      <dgm:prSet presAssocID="{5FC15374-DFC8-4EC3-9103-C24375CD27B4}" presName="oChild" presStyleLbl="fgAcc1" presStyleIdx="1" presStyleCnt="10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406CA33F-19B1-40E0-B632-90DE50164D03}" type="pres">
      <dgm:prSet presAssocID="{E5A5B20D-260E-4E67-9356-26E41A59AF69}" presName="middleBox" presStyleCnt="0"/>
      <dgm:spPr/>
    </dgm:pt>
    <dgm:pt modelId="{6B768E2D-BC4F-4CB2-8F3D-1DCB58D565B1}" type="pres">
      <dgm:prSet presAssocID="{E5A5B20D-260E-4E67-9356-26E41A59AF69}" presName="middleBoxParent" presStyleLbl="node1" presStyleIdx="1" presStyleCnt="3"/>
      <dgm:spPr/>
      <dgm:t>
        <a:bodyPr/>
        <a:lstStyle/>
        <a:p>
          <a:endParaRPr lang="pt-BR"/>
        </a:p>
      </dgm:t>
    </dgm:pt>
    <dgm:pt modelId="{AFCE9F78-9E4E-4C6E-A9FE-0B7CA2EAEC09}" type="pres">
      <dgm:prSet presAssocID="{E5A5B20D-260E-4E67-9356-26E41A59AF69}" presName="middleBoxChildren" presStyleCnt="0"/>
      <dgm:spPr/>
    </dgm:pt>
    <dgm:pt modelId="{4D239211-541B-4DA8-82F1-127738F533D9}" type="pres">
      <dgm:prSet presAssocID="{F5FE1B4B-DA96-46BC-92A5-381C387B8DA7}" presName="mChild" presStyleLbl="fgAcc1" presStyleIdx="2" presStyleCnt="10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A40A4C6B-C541-4AC1-8C5C-CEB2389F0F97}" type="pres">
      <dgm:prSet presAssocID="{ED362998-715E-404C-978C-5FBADEA45CEC}" presName="middleSibTrans" presStyleCnt="0"/>
      <dgm:spPr/>
    </dgm:pt>
    <dgm:pt modelId="{2ABD5504-7FAC-4E81-A6E8-1D2538A995F3}" type="pres">
      <dgm:prSet presAssocID="{50F640E8-32A1-43D6-8B35-03A215AEA0C4}" presName="mChild" presStyleLbl="fgAcc1" presStyleIdx="3" presStyleCnt="10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A046FC0C-EEA3-4792-87D2-1EE688E4FFE0}" type="pres">
      <dgm:prSet presAssocID="{0BA3A8A0-3A86-4462-BD83-B9CACD7BC0DE}" presName="middleSibTrans" presStyleCnt="0"/>
      <dgm:spPr/>
    </dgm:pt>
    <dgm:pt modelId="{E187A2CF-64B2-4E86-8220-F52CF099E834}" type="pres">
      <dgm:prSet presAssocID="{9EA0B613-A1B0-4E75-8307-AC350BA202D1}" presName="mChild" presStyleLbl="fgAcc1" presStyleIdx="4" presStyleCnt="10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711551B5-EF68-4A2F-8FA9-ECF5E1227FF7}" type="pres">
      <dgm:prSet presAssocID="{B8A48AB9-7C14-4A7C-A4C4-1544B856A98A}" presName="middleSibTrans" presStyleCnt="0"/>
      <dgm:spPr/>
    </dgm:pt>
    <dgm:pt modelId="{C71AEC2A-680F-44A4-B924-79DC08EF3D2A}" type="pres">
      <dgm:prSet presAssocID="{B8A3210B-3A97-4FCD-AB95-49F0E81BF487}" presName="mChild" presStyleLbl="fgAcc1" presStyleIdx="5" presStyleCnt="10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FBED9D45-D443-4EAB-8CCA-16C1CF0CFD80}" type="pres">
      <dgm:prSet presAssocID="{E5A5B20D-260E-4E67-9356-26E41A59AF69}" presName="centerBox" presStyleCnt="0"/>
      <dgm:spPr/>
    </dgm:pt>
    <dgm:pt modelId="{591DCBDD-439F-4B0A-BFA9-99009A337FCB}" type="pres">
      <dgm:prSet presAssocID="{E5A5B20D-260E-4E67-9356-26E41A59AF69}" presName="centerBoxParent" presStyleLbl="node1" presStyleIdx="2" presStyleCnt="3"/>
      <dgm:spPr/>
      <dgm:t>
        <a:bodyPr/>
        <a:lstStyle/>
        <a:p>
          <a:endParaRPr lang="pt-BR"/>
        </a:p>
      </dgm:t>
    </dgm:pt>
    <dgm:pt modelId="{F75FD374-727A-411F-804B-C2987B1D9375}" type="pres">
      <dgm:prSet presAssocID="{E5A5B20D-260E-4E67-9356-26E41A59AF69}" presName="centerBoxChildren" presStyleCnt="0"/>
      <dgm:spPr/>
    </dgm:pt>
    <dgm:pt modelId="{E0D81929-A12C-4635-B2E5-78BBEF32B24A}" type="pres">
      <dgm:prSet presAssocID="{39C0BDAE-F44B-42FA-8275-7B2CE5E5B7B2}" presName="cChild" presStyleLbl="fgAcc1" presStyleIdx="6" presStyleCnt="10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26F9129A-3CF6-4119-9F7C-19EE85559477}" type="pres">
      <dgm:prSet presAssocID="{F7CA17FA-2333-40F6-ACC9-A34488777BA9}" presName="centerSibTrans" presStyleCnt="0"/>
      <dgm:spPr/>
    </dgm:pt>
    <dgm:pt modelId="{E5EA05A9-2672-477B-B0F1-CC9871BBBA7B}" type="pres">
      <dgm:prSet presAssocID="{3F291FB5-9DDC-4CE6-A7C2-5612FEE6B0B0}" presName="cChild" presStyleLbl="fgAcc1" presStyleIdx="7" presStyleCnt="10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68BB3301-423E-47EF-96B9-0F8328726334}" type="pres">
      <dgm:prSet presAssocID="{6A6FC140-10DA-4F84-A74F-A2C85BF4AD13}" presName="centerSibTrans" presStyleCnt="0"/>
      <dgm:spPr/>
    </dgm:pt>
    <dgm:pt modelId="{4E96166B-9245-4505-8DB7-898B812D2C5E}" type="pres">
      <dgm:prSet presAssocID="{557A56B5-BBEF-4DF5-83C2-44FC357FBF12}" presName="cChild" presStyleLbl="fgAcc1" presStyleIdx="8" presStyleCnt="10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7F932B11-4FCC-4057-B517-FC68210C7E12}" type="pres">
      <dgm:prSet presAssocID="{58871A98-29CF-44C2-B5B0-D45A2E65CB55}" presName="centerSibTrans" presStyleCnt="0"/>
      <dgm:spPr/>
    </dgm:pt>
    <dgm:pt modelId="{3D8898BF-C860-45F2-B5FF-760D878FEAF9}" type="pres">
      <dgm:prSet presAssocID="{B5399B98-43C1-440E-9A0C-32E68953884C}" presName="cChild" presStyleLbl="fgAcc1" presStyleIdx="9" presStyleCnt="10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</dgm:ptLst>
  <dgm:cxnLst>
    <dgm:cxn modelId="{A982C31A-5EDE-4C46-B1B7-6C9626D60D88}" type="presOf" srcId="{E5A5B20D-260E-4E67-9356-26E41A59AF69}" destId="{53A9935A-BFDB-4764-913A-803D6C4D851E}" srcOrd="0" destOrd="0" presId="urn:microsoft.com/office/officeart/2005/8/layout/target2"/>
    <dgm:cxn modelId="{AD788595-A11D-4FBE-B88C-E4B9DB6ABDB3}" type="presOf" srcId="{B5399B98-43C1-440E-9A0C-32E68953884C}" destId="{3D8898BF-C860-45F2-B5FF-760D878FEAF9}" srcOrd="0" destOrd="0" presId="urn:microsoft.com/office/officeart/2005/8/layout/target2"/>
    <dgm:cxn modelId="{AF37BEC1-7DAC-4B43-9092-EFA6F49168A8}" srcId="{85D01776-070E-4072-AED3-FEED8D5B7CEC}" destId="{50F640E8-32A1-43D6-8B35-03A215AEA0C4}" srcOrd="1" destOrd="0" parTransId="{A94A9A4D-B129-4BFF-89A2-F93EBDDBDC8D}" sibTransId="{0BA3A8A0-3A86-4462-BD83-B9CACD7BC0DE}"/>
    <dgm:cxn modelId="{B5BA8730-9B6D-4958-81F8-EAA19521AD74}" type="presOf" srcId="{F5FE1B4B-DA96-46BC-92A5-381C387B8DA7}" destId="{4D239211-541B-4DA8-82F1-127738F533D9}" srcOrd="0" destOrd="0" presId="urn:microsoft.com/office/officeart/2005/8/layout/target2"/>
    <dgm:cxn modelId="{7A43E547-0EA4-4AF5-9F04-E374B6CC22E7}" type="presOf" srcId="{39C0BDAE-F44B-42FA-8275-7B2CE5E5B7B2}" destId="{E0D81929-A12C-4635-B2E5-78BBEF32B24A}" srcOrd="0" destOrd="0" presId="urn:microsoft.com/office/officeart/2005/8/layout/target2"/>
    <dgm:cxn modelId="{777AB12D-7322-46B8-B5A4-59E4CF842912}" srcId="{84CD1A54-4510-4600-AA87-BF071A6E875A}" destId="{39C0BDAE-F44B-42FA-8275-7B2CE5E5B7B2}" srcOrd="0" destOrd="0" parTransId="{9ED5D400-313E-471D-82D9-014DECB480DE}" sibTransId="{F7CA17FA-2333-40F6-ACC9-A34488777BA9}"/>
    <dgm:cxn modelId="{37BAF89D-708E-4D78-B777-FEAC87F9EC02}" srcId="{85D01776-070E-4072-AED3-FEED8D5B7CEC}" destId="{9EA0B613-A1B0-4E75-8307-AC350BA202D1}" srcOrd="2" destOrd="0" parTransId="{7CD52186-01E5-4CCC-BD34-C556447F81C8}" sibTransId="{B8A48AB9-7C14-4A7C-A4C4-1544B856A98A}"/>
    <dgm:cxn modelId="{61130599-6BBE-49E1-880C-EFA03D2C2769}" srcId="{5C15C938-D750-4A65-8BE9-BA8F9C379C0F}" destId="{5FC15374-DFC8-4EC3-9103-C24375CD27B4}" srcOrd="1" destOrd="0" parTransId="{D0A38000-53C7-444F-AAA4-FBF759794042}" sibTransId="{1756A728-F76F-4500-9226-C9C4194E0571}"/>
    <dgm:cxn modelId="{DFF898B5-D0AB-40D5-89C6-098049E8A029}" type="presOf" srcId="{84CD1A54-4510-4600-AA87-BF071A6E875A}" destId="{591DCBDD-439F-4B0A-BFA9-99009A337FCB}" srcOrd="0" destOrd="0" presId="urn:microsoft.com/office/officeart/2005/8/layout/target2"/>
    <dgm:cxn modelId="{69459AEC-6FF2-4706-9855-4FBE4B0E3A2A}" type="presOf" srcId="{5FC15374-DFC8-4EC3-9103-C24375CD27B4}" destId="{CC5C2696-BF67-403E-B3E2-96CDC38BA4F8}" srcOrd="0" destOrd="0" presId="urn:microsoft.com/office/officeart/2005/8/layout/target2"/>
    <dgm:cxn modelId="{5D06EA5F-C68F-4677-AFF9-912FE185A9B8}" srcId="{85D01776-070E-4072-AED3-FEED8D5B7CEC}" destId="{F5FE1B4B-DA96-46BC-92A5-381C387B8DA7}" srcOrd="0" destOrd="0" parTransId="{539D3754-C682-4E9C-A8CF-F86A0458F6E5}" sibTransId="{ED362998-715E-404C-978C-5FBADEA45CEC}"/>
    <dgm:cxn modelId="{206A734A-A220-4E61-8138-BF2FEC3F2365}" type="presOf" srcId="{50F640E8-32A1-43D6-8B35-03A215AEA0C4}" destId="{2ABD5504-7FAC-4E81-A6E8-1D2538A995F3}" srcOrd="0" destOrd="0" presId="urn:microsoft.com/office/officeart/2005/8/layout/target2"/>
    <dgm:cxn modelId="{9A0A0EBD-8883-419A-BBE0-D09A3DFF1937}" srcId="{E5A5B20D-260E-4E67-9356-26E41A59AF69}" destId="{5C15C938-D750-4A65-8BE9-BA8F9C379C0F}" srcOrd="0" destOrd="0" parTransId="{157FF419-68A4-45E5-98A4-7E2FF59AC915}" sibTransId="{0ECAB377-F553-42B0-8266-E00A4976EDE3}"/>
    <dgm:cxn modelId="{1446BC57-42BB-4E1C-8650-CFD65594363C}" type="presOf" srcId="{A24A70AF-F37D-4045-BB47-1D7C8E8A6ADA}" destId="{4090D651-D3EC-4D88-A03F-82F4E30A3230}" srcOrd="0" destOrd="0" presId="urn:microsoft.com/office/officeart/2005/8/layout/target2"/>
    <dgm:cxn modelId="{7045E448-4D07-4F09-BD44-95321A60DD43}" srcId="{84CD1A54-4510-4600-AA87-BF071A6E875A}" destId="{B5399B98-43C1-440E-9A0C-32E68953884C}" srcOrd="3" destOrd="0" parTransId="{B7A09AA2-C531-4EA5-9405-DF889F4A4379}" sibTransId="{EEB4F4F2-B15E-4CD1-8423-F17F09DA4C12}"/>
    <dgm:cxn modelId="{6F90CC11-FA74-4290-ABA7-93272345807B}" type="presOf" srcId="{9EA0B613-A1B0-4E75-8307-AC350BA202D1}" destId="{E187A2CF-64B2-4E86-8220-F52CF099E834}" srcOrd="0" destOrd="0" presId="urn:microsoft.com/office/officeart/2005/8/layout/target2"/>
    <dgm:cxn modelId="{D16BFC32-BD3E-4C8A-87E9-AD97A266EAE9}" type="presOf" srcId="{85D01776-070E-4072-AED3-FEED8D5B7CEC}" destId="{6B768E2D-BC4F-4CB2-8F3D-1DCB58D565B1}" srcOrd="0" destOrd="0" presId="urn:microsoft.com/office/officeart/2005/8/layout/target2"/>
    <dgm:cxn modelId="{20CF2985-D459-48E9-B62A-78DFF7BC35DB}" type="presOf" srcId="{5C15C938-D750-4A65-8BE9-BA8F9C379C0F}" destId="{73109E5C-C5A6-4A3E-B4A6-6E8938E074DA}" srcOrd="0" destOrd="0" presId="urn:microsoft.com/office/officeart/2005/8/layout/target2"/>
    <dgm:cxn modelId="{2ACEE6A9-9E75-414D-A4D3-80862780B846}" srcId="{85D01776-070E-4072-AED3-FEED8D5B7CEC}" destId="{B8A3210B-3A97-4FCD-AB95-49F0E81BF487}" srcOrd="3" destOrd="0" parTransId="{0443D80B-44D1-4A14-A48A-9D4D20AD7C81}" sibTransId="{A57A7C2D-3034-41C5-99F2-EE037307F46F}"/>
    <dgm:cxn modelId="{06C1FA11-8D0C-462D-994F-6F642CC38A37}" srcId="{5C15C938-D750-4A65-8BE9-BA8F9C379C0F}" destId="{A24A70AF-F37D-4045-BB47-1D7C8E8A6ADA}" srcOrd="0" destOrd="0" parTransId="{C6E026CB-0618-46D3-B3D4-1E44D9B7CB83}" sibTransId="{5B88EA54-EC39-4B1D-A9D2-8042A8808C5B}"/>
    <dgm:cxn modelId="{D104BE35-407D-4DCE-8F41-330A16A27BA4}" srcId="{E5A5B20D-260E-4E67-9356-26E41A59AF69}" destId="{84CD1A54-4510-4600-AA87-BF071A6E875A}" srcOrd="2" destOrd="0" parTransId="{919A59FB-3AAA-4A7B-903B-62EACA647F8A}" sibTransId="{6D419B14-2F7C-4B46-8CC6-67A542D6466F}"/>
    <dgm:cxn modelId="{E973E086-7FC8-4073-844F-5EF97C3C56C2}" srcId="{84CD1A54-4510-4600-AA87-BF071A6E875A}" destId="{557A56B5-BBEF-4DF5-83C2-44FC357FBF12}" srcOrd="2" destOrd="0" parTransId="{812C513B-6BAF-4D54-8799-4BACF1C9E068}" sibTransId="{58871A98-29CF-44C2-B5B0-D45A2E65CB55}"/>
    <dgm:cxn modelId="{31132715-8606-424A-BBA8-3AAC0FB3CFB3}" type="presOf" srcId="{B8A3210B-3A97-4FCD-AB95-49F0E81BF487}" destId="{C71AEC2A-680F-44A4-B924-79DC08EF3D2A}" srcOrd="0" destOrd="0" presId="urn:microsoft.com/office/officeart/2005/8/layout/target2"/>
    <dgm:cxn modelId="{278F3C25-C8FB-49E2-BF66-3288E57B482A}" srcId="{84CD1A54-4510-4600-AA87-BF071A6E875A}" destId="{3F291FB5-9DDC-4CE6-A7C2-5612FEE6B0B0}" srcOrd="1" destOrd="0" parTransId="{F94FD41F-694D-4DA9-B1D8-8EF833169436}" sibTransId="{6A6FC140-10DA-4F84-A74F-A2C85BF4AD13}"/>
    <dgm:cxn modelId="{62DC4CF3-AA04-4B9B-A574-9E90ECA4E4AE}" type="presOf" srcId="{557A56B5-BBEF-4DF5-83C2-44FC357FBF12}" destId="{4E96166B-9245-4505-8DB7-898B812D2C5E}" srcOrd="0" destOrd="0" presId="urn:microsoft.com/office/officeart/2005/8/layout/target2"/>
    <dgm:cxn modelId="{8522E1F6-1FEE-452E-918A-4D06C015CEF5}" type="presOf" srcId="{3F291FB5-9DDC-4CE6-A7C2-5612FEE6B0B0}" destId="{E5EA05A9-2672-477B-B0F1-CC9871BBBA7B}" srcOrd="0" destOrd="0" presId="urn:microsoft.com/office/officeart/2005/8/layout/target2"/>
    <dgm:cxn modelId="{C4E94F95-FABA-41A6-85EE-2E348D5C75AC}" srcId="{E5A5B20D-260E-4E67-9356-26E41A59AF69}" destId="{85D01776-070E-4072-AED3-FEED8D5B7CEC}" srcOrd="1" destOrd="0" parTransId="{562711E6-3F2F-45D0-B2B9-BE453A9DB950}" sibTransId="{CE47A996-B00B-44BB-B335-CCD378912BD7}"/>
    <dgm:cxn modelId="{639C9D66-E800-4142-B7EC-6B305D44DC91}" type="presParOf" srcId="{53A9935A-BFDB-4764-913A-803D6C4D851E}" destId="{700C1767-43BB-4FFB-B8C4-ED779A0D890A}" srcOrd="0" destOrd="0" presId="urn:microsoft.com/office/officeart/2005/8/layout/target2"/>
    <dgm:cxn modelId="{67AE74B3-C72C-4AD0-B4C9-0559A53E3CE3}" type="presParOf" srcId="{700C1767-43BB-4FFB-B8C4-ED779A0D890A}" destId="{73109E5C-C5A6-4A3E-B4A6-6E8938E074DA}" srcOrd="0" destOrd="0" presId="urn:microsoft.com/office/officeart/2005/8/layout/target2"/>
    <dgm:cxn modelId="{5A17D1D9-852B-491F-BE8B-9B4F26C63FF0}" type="presParOf" srcId="{700C1767-43BB-4FFB-B8C4-ED779A0D890A}" destId="{EE315A7B-557F-4CAD-A645-899C65D26B4E}" srcOrd="1" destOrd="0" presId="urn:microsoft.com/office/officeart/2005/8/layout/target2"/>
    <dgm:cxn modelId="{9DC9DBFC-A695-4677-B2EA-1A8896BAAC3C}" type="presParOf" srcId="{EE315A7B-557F-4CAD-A645-899C65D26B4E}" destId="{4090D651-D3EC-4D88-A03F-82F4E30A3230}" srcOrd="0" destOrd="0" presId="urn:microsoft.com/office/officeart/2005/8/layout/target2"/>
    <dgm:cxn modelId="{76C600D6-C64B-4733-901A-BBCDFD3F8FD0}" type="presParOf" srcId="{EE315A7B-557F-4CAD-A645-899C65D26B4E}" destId="{58CFB5F2-CB6D-49BF-97C5-B82642EB0B01}" srcOrd="1" destOrd="0" presId="urn:microsoft.com/office/officeart/2005/8/layout/target2"/>
    <dgm:cxn modelId="{AD7F6C5D-7AA5-417F-99C3-09E7CA28C35C}" type="presParOf" srcId="{EE315A7B-557F-4CAD-A645-899C65D26B4E}" destId="{CC5C2696-BF67-403E-B3E2-96CDC38BA4F8}" srcOrd="2" destOrd="0" presId="urn:microsoft.com/office/officeart/2005/8/layout/target2"/>
    <dgm:cxn modelId="{ABC66C46-286D-41D5-B87C-1BA93D2B91FC}" type="presParOf" srcId="{53A9935A-BFDB-4764-913A-803D6C4D851E}" destId="{406CA33F-19B1-40E0-B632-90DE50164D03}" srcOrd="1" destOrd="0" presId="urn:microsoft.com/office/officeart/2005/8/layout/target2"/>
    <dgm:cxn modelId="{073940F5-C4A7-4DF7-814D-823C870B84F5}" type="presParOf" srcId="{406CA33F-19B1-40E0-B632-90DE50164D03}" destId="{6B768E2D-BC4F-4CB2-8F3D-1DCB58D565B1}" srcOrd="0" destOrd="0" presId="urn:microsoft.com/office/officeart/2005/8/layout/target2"/>
    <dgm:cxn modelId="{CD4EE00B-F020-4ACD-97CE-1125AE538286}" type="presParOf" srcId="{406CA33F-19B1-40E0-B632-90DE50164D03}" destId="{AFCE9F78-9E4E-4C6E-A9FE-0B7CA2EAEC09}" srcOrd="1" destOrd="0" presId="urn:microsoft.com/office/officeart/2005/8/layout/target2"/>
    <dgm:cxn modelId="{06E2AA2B-6516-4554-94F4-ADF828E3625D}" type="presParOf" srcId="{AFCE9F78-9E4E-4C6E-A9FE-0B7CA2EAEC09}" destId="{4D239211-541B-4DA8-82F1-127738F533D9}" srcOrd="0" destOrd="0" presId="urn:microsoft.com/office/officeart/2005/8/layout/target2"/>
    <dgm:cxn modelId="{44D31C37-67F3-4DCD-8BA7-E0F86AF7A469}" type="presParOf" srcId="{AFCE9F78-9E4E-4C6E-A9FE-0B7CA2EAEC09}" destId="{A40A4C6B-C541-4AC1-8C5C-CEB2389F0F97}" srcOrd="1" destOrd="0" presId="urn:microsoft.com/office/officeart/2005/8/layout/target2"/>
    <dgm:cxn modelId="{00F0C2C5-B5CC-48A0-954B-AE7FEC0C9DFB}" type="presParOf" srcId="{AFCE9F78-9E4E-4C6E-A9FE-0B7CA2EAEC09}" destId="{2ABD5504-7FAC-4E81-A6E8-1D2538A995F3}" srcOrd="2" destOrd="0" presId="urn:microsoft.com/office/officeart/2005/8/layout/target2"/>
    <dgm:cxn modelId="{5BFACA02-612F-44A8-BD28-0D7DBB47C40F}" type="presParOf" srcId="{AFCE9F78-9E4E-4C6E-A9FE-0B7CA2EAEC09}" destId="{A046FC0C-EEA3-4792-87D2-1EE688E4FFE0}" srcOrd="3" destOrd="0" presId="urn:microsoft.com/office/officeart/2005/8/layout/target2"/>
    <dgm:cxn modelId="{396F92FB-E0C7-46EF-887A-06EF36C54FD1}" type="presParOf" srcId="{AFCE9F78-9E4E-4C6E-A9FE-0B7CA2EAEC09}" destId="{E187A2CF-64B2-4E86-8220-F52CF099E834}" srcOrd="4" destOrd="0" presId="urn:microsoft.com/office/officeart/2005/8/layout/target2"/>
    <dgm:cxn modelId="{3A4B62E9-E155-4923-800B-8CC74CF4B6F2}" type="presParOf" srcId="{AFCE9F78-9E4E-4C6E-A9FE-0B7CA2EAEC09}" destId="{711551B5-EF68-4A2F-8FA9-ECF5E1227FF7}" srcOrd="5" destOrd="0" presId="urn:microsoft.com/office/officeart/2005/8/layout/target2"/>
    <dgm:cxn modelId="{E7340815-37F7-42C3-82FC-6EE88D2F0B27}" type="presParOf" srcId="{AFCE9F78-9E4E-4C6E-A9FE-0B7CA2EAEC09}" destId="{C71AEC2A-680F-44A4-B924-79DC08EF3D2A}" srcOrd="6" destOrd="0" presId="urn:microsoft.com/office/officeart/2005/8/layout/target2"/>
    <dgm:cxn modelId="{AEA710B3-6B6E-44AE-9C5C-DAA7577B4E8F}" type="presParOf" srcId="{53A9935A-BFDB-4764-913A-803D6C4D851E}" destId="{FBED9D45-D443-4EAB-8CCA-16C1CF0CFD80}" srcOrd="2" destOrd="0" presId="urn:microsoft.com/office/officeart/2005/8/layout/target2"/>
    <dgm:cxn modelId="{02EBA7B7-D6A5-46E6-B034-FBFDC879C1C6}" type="presParOf" srcId="{FBED9D45-D443-4EAB-8CCA-16C1CF0CFD80}" destId="{591DCBDD-439F-4B0A-BFA9-99009A337FCB}" srcOrd="0" destOrd="0" presId="urn:microsoft.com/office/officeart/2005/8/layout/target2"/>
    <dgm:cxn modelId="{6EA1DED8-8DEF-4386-9F64-FE757D383C69}" type="presParOf" srcId="{FBED9D45-D443-4EAB-8CCA-16C1CF0CFD80}" destId="{F75FD374-727A-411F-804B-C2987B1D9375}" srcOrd="1" destOrd="0" presId="urn:microsoft.com/office/officeart/2005/8/layout/target2"/>
    <dgm:cxn modelId="{0896084E-8B5D-438F-9095-BBCB8EC18EFA}" type="presParOf" srcId="{F75FD374-727A-411F-804B-C2987B1D9375}" destId="{E0D81929-A12C-4635-B2E5-78BBEF32B24A}" srcOrd="0" destOrd="0" presId="urn:microsoft.com/office/officeart/2005/8/layout/target2"/>
    <dgm:cxn modelId="{8532610F-6A52-4079-BF44-4E8199AEF423}" type="presParOf" srcId="{F75FD374-727A-411F-804B-C2987B1D9375}" destId="{26F9129A-3CF6-4119-9F7C-19EE85559477}" srcOrd="1" destOrd="0" presId="urn:microsoft.com/office/officeart/2005/8/layout/target2"/>
    <dgm:cxn modelId="{82B5A623-C678-4063-A89E-50C37A0C40E1}" type="presParOf" srcId="{F75FD374-727A-411F-804B-C2987B1D9375}" destId="{E5EA05A9-2672-477B-B0F1-CC9871BBBA7B}" srcOrd="2" destOrd="0" presId="urn:microsoft.com/office/officeart/2005/8/layout/target2"/>
    <dgm:cxn modelId="{FA77E102-1E55-4363-A65C-9199ABF4B6E3}" type="presParOf" srcId="{F75FD374-727A-411F-804B-C2987B1D9375}" destId="{68BB3301-423E-47EF-96B9-0F8328726334}" srcOrd="3" destOrd="0" presId="urn:microsoft.com/office/officeart/2005/8/layout/target2"/>
    <dgm:cxn modelId="{B6D8822B-7C1E-4364-8883-CDAAEBB9A36B}" type="presParOf" srcId="{F75FD374-727A-411F-804B-C2987B1D9375}" destId="{4E96166B-9245-4505-8DB7-898B812D2C5E}" srcOrd="4" destOrd="0" presId="urn:microsoft.com/office/officeart/2005/8/layout/target2"/>
    <dgm:cxn modelId="{E81E15A5-0CCA-43E3-B728-F7E207C47748}" type="presParOf" srcId="{F75FD374-727A-411F-804B-C2987B1D9375}" destId="{7F932B11-4FCC-4057-B517-FC68210C7E12}" srcOrd="5" destOrd="0" presId="urn:microsoft.com/office/officeart/2005/8/layout/target2"/>
    <dgm:cxn modelId="{263C4820-A983-4A72-92F6-B50437BBE6BD}" type="presParOf" srcId="{F75FD374-727A-411F-804B-C2987B1D9375}" destId="{3D8898BF-C860-45F2-B5FF-760D878FEAF9}" srcOrd="6" destOrd="0" presId="urn:microsoft.com/office/officeart/2005/8/layout/target2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C8E36658-8BC5-4975-9773-551783404E20}" type="doc">
      <dgm:prSet loTypeId="urn:microsoft.com/office/officeart/2005/8/layout/pyramid4" loCatId="pyramid" qsTypeId="urn:microsoft.com/office/officeart/2005/8/quickstyle/3d1" qsCatId="3D" csTypeId="urn:microsoft.com/office/officeart/2005/8/colors/colorful3" csCatId="colorful" phldr="1"/>
      <dgm:spPr/>
      <dgm:t>
        <a:bodyPr/>
        <a:lstStyle/>
        <a:p>
          <a:endParaRPr lang="pt-BR"/>
        </a:p>
      </dgm:t>
    </dgm:pt>
    <dgm:pt modelId="{4EAAC79A-8CEA-4009-A4E5-C6D949201E99}">
      <dgm:prSet phldrT="[Texto]" custT="1"/>
      <dgm:spPr>
        <a:solidFill>
          <a:schemeClr val="accent5">
            <a:lumMod val="60000"/>
            <a:lumOff val="40000"/>
          </a:schemeClr>
        </a:solidFill>
      </dgm:spPr>
      <dgm:t>
        <a:bodyPr/>
        <a:lstStyle/>
        <a:p>
          <a:r>
            <a:rPr lang="pt-BR" sz="1200" b="1" smtClean="0">
              <a:solidFill>
                <a:schemeClr val="bg1"/>
              </a:solidFill>
              <a:latin typeface="Arial Narrow" pitchFamily="34" charset="0"/>
            </a:rPr>
            <a:t>Presidência</a:t>
          </a:r>
          <a:endParaRPr lang="pt-BR" sz="1200" b="1">
            <a:solidFill>
              <a:schemeClr val="bg1"/>
            </a:solidFill>
            <a:latin typeface="Arial Narrow" pitchFamily="34" charset="0"/>
          </a:endParaRPr>
        </a:p>
      </dgm:t>
    </dgm:pt>
    <dgm:pt modelId="{93A11630-B81D-489D-95C1-7BBBA7D50526}" type="parTrans" cxnId="{2803E10B-643D-4A77-9F7E-5DE3F876D558}">
      <dgm:prSet/>
      <dgm:spPr/>
      <dgm:t>
        <a:bodyPr/>
        <a:lstStyle/>
        <a:p>
          <a:endParaRPr lang="pt-BR" sz="1200" b="1">
            <a:solidFill>
              <a:schemeClr val="bg1"/>
            </a:solidFill>
            <a:latin typeface="Arial Narrow" pitchFamily="34" charset="0"/>
          </a:endParaRPr>
        </a:p>
      </dgm:t>
    </dgm:pt>
    <dgm:pt modelId="{021E40CA-07C4-4EC1-9CEE-5709C652FA77}" type="sibTrans" cxnId="{2803E10B-643D-4A77-9F7E-5DE3F876D558}">
      <dgm:prSet/>
      <dgm:spPr/>
      <dgm:t>
        <a:bodyPr/>
        <a:lstStyle/>
        <a:p>
          <a:endParaRPr lang="pt-BR" sz="1200" b="1">
            <a:solidFill>
              <a:schemeClr val="bg1"/>
            </a:solidFill>
            <a:latin typeface="Arial Narrow" pitchFamily="34" charset="0"/>
          </a:endParaRPr>
        </a:p>
      </dgm:t>
    </dgm:pt>
    <dgm:pt modelId="{B1601884-12CA-4F7D-9A9C-980367629973}">
      <dgm:prSet phldrT="[Texto]" custT="1"/>
      <dgm:spPr>
        <a:solidFill>
          <a:schemeClr val="accent3">
            <a:lumMod val="60000"/>
            <a:lumOff val="40000"/>
          </a:schemeClr>
        </a:solidFill>
      </dgm:spPr>
      <dgm:t>
        <a:bodyPr/>
        <a:lstStyle/>
        <a:p>
          <a:r>
            <a:rPr lang="pt-BR" sz="1200" b="1" smtClean="0">
              <a:solidFill>
                <a:schemeClr val="bg1"/>
              </a:solidFill>
              <a:latin typeface="Arial Narrow" pitchFamily="34" charset="0"/>
            </a:rPr>
            <a:t>Pastores/as Sinodal</a:t>
          </a:r>
          <a:endParaRPr lang="pt-BR" sz="1200" b="1">
            <a:solidFill>
              <a:schemeClr val="bg1"/>
            </a:solidFill>
            <a:latin typeface="Arial Narrow" pitchFamily="34" charset="0"/>
          </a:endParaRPr>
        </a:p>
      </dgm:t>
    </dgm:pt>
    <dgm:pt modelId="{F7DF9185-34FF-4835-8311-BE0458CEBA97}" type="parTrans" cxnId="{567B6688-4A7B-46D7-A0DE-8146E4B49661}">
      <dgm:prSet/>
      <dgm:spPr/>
      <dgm:t>
        <a:bodyPr/>
        <a:lstStyle/>
        <a:p>
          <a:endParaRPr lang="pt-BR" sz="1200" b="1">
            <a:solidFill>
              <a:schemeClr val="bg1"/>
            </a:solidFill>
            <a:latin typeface="Arial Narrow" pitchFamily="34" charset="0"/>
          </a:endParaRPr>
        </a:p>
      </dgm:t>
    </dgm:pt>
    <dgm:pt modelId="{97196930-57DD-45F8-85FD-0EB5D3468728}" type="sibTrans" cxnId="{567B6688-4A7B-46D7-A0DE-8146E4B49661}">
      <dgm:prSet/>
      <dgm:spPr/>
      <dgm:t>
        <a:bodyPr/>
        <a:lstStyle/>
        <a:p>
          <a:endParaRPr lang="pt-BR" sz="1200" b="1">
            <a:solidFill>
              <a:schemeClr val="bg1"/>
            </a:solidFill>
            <a:latin typeface="Arial Narrow" pitchFamily="34" charset="0"/>
          </a:endParaRPr>
        </a:p>
      </dgm:t>
    </dgm:pt>
    <dgm:pt modelId="{C82D1822-2BAE-4221-8F93-AE2906F3D672}">
      <dgm:prSet phldrT="[Texto]" custT="1"/>
      <dgm:spPr>
        <a:solidFill>
          <a:schemeClr val="accent3">
            <a:lumMod val="60000"/>
            <a:lumOff val="40000"/>
          </a:schemeClr>
        </a:solidFill>
      </dgm:spPr>
      <dgm:t>
        <a:bodyPr/>
        <a:lstStyle/>
        <a:p>
          <a:r>
            <a:rPr lang="pt-BR" sz="1200" b="1" smtClean="0">
              <a:solidFill>
                <a:schemeClr val="bg1"/>
              </a:solidFill>
              <a:latin typeface="Arial Narrow" pitchFamily="34" charset="0"/>
            </a:rPr>
            <a:t>Ministros/as no exterior e em organizações identificadas confessionalmente de nível nacional </a:t>
          </a:r>
          <a:endParaRPr lang="pt-BR" sz="1200" b="1">
            <a:solidFill>
              <a:schemeClr val="bg1"/>
            </a:solidFill>
            <a:latin typeface="Arial Narrow" pitchFamily="34" charset="0"/>
          </a:endParaRPr>
        </a:p>
      </dgm:t>
    </dgm:pt>
    <dgm:pt modelId="{C07239FE-F2B1-4AAD-8FFD-2CA6A1617A58}" type="parTrans" cxnId="{55B633BE-EA6A-43DA-AF1A-670612BAD472}">
      <dgm:prSet/>
      <dgm:spPr/>
      <dgm:t>
        <a:bodyPr/>
        <a:lstStyle/>
        <a:p>
          <a:endParaRPr lang="pt-BR" sz="1200" b="1">
            <a:solidFill>
              <a:schemeClr val="bg1"/>
            </a:solidFill>
            <a:latin typeface="Arial Narrow" pitchFamily="34" charset="0"/>
          </a:endParaRPr>
        </a:p>
      </dgm:t>
    </dgm:pt>
    <dgm:pt modelId="{6CE56878-8FFB-49C7-88E8-9C0C8798DE9E}" type="sibTrans" cxnId="{55B633BE-EA6A-43DA-AF1A-670612BAD472}">
      <dgm:prSet/>
      <dgm:spPr/>
      <dgm:t>
        <a:bodyPr/>
        <a:lstStyle/>
        <a:p>
          <a:endParaRPr lang="pt-BR" sz="1200" b="1">
            <a:solidFill>
              <a:schemeClr val="bg1"/>
            </a:solidFill>
            <a:latin typeface="Arial Narrow" pitchFamily="34" charset="0"/>
          </a:endParaRPr>
        </a:p>
      </dgm:t>
    </dgm:pt>
    <dgm:pt modelId="{23A80A10-D7B3-4A46-8F11-5A9EFDC6ED64}">
      <dgm:prSet phldrT="[Texto]" custT="1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r>
            <a:rPr lang="pt-BR" sz="1200" b="1" smtClean="0">
              <a:solidFill>
                <a:schemeClr val="bg1"/>
              </a:solidFill>
              <a:latin typeface="Arial Narrow" pitchFamily="34" charset="0"/>
            </a:rPr>
            <a:t>Ministros/as em atuação nos campos ministeriais do Sínodo</a:t>
          </a:r>
          <a:endParaRPr lang="pt-BR" sz="1200" b="1">
            <a:solidFill>
              <a:schemeClr val="bg1"/>
            </a:solidFill>
            <a:latin typeface="Arial Narrow" pitchFamily="34" charset="0"/>
          </a:endParaRPr>
        </a:p>
      </dgm:t>
    </dgm:pt>
    <dgm:pt modelId="{90C6E875-F3D5-4307-B651-697F5800B1B9}" type="parTrans" cxnId="{44018F0D-7317-41F8-9361-72D0C8CDD0F8}">
      <dgm:prSet/>
      <dgm:spPr/>
      <dgm:t>
        <a:bodyPr/>
        <a:lstStyle/>
        <a:p>
          <a:endParaRPr lang="pt-BR" sz="1200" b="1">
            <a:solidFill>
              <a:schemeClr val="bg1"/>
            </a:solidFill>
            <a:latin typeface="Arial Narrow" pitchFamily="34" charset="0"/>
          </a:endParaRPr>
        </a:p>
      </dgm:t>
    </dgm:pt>
    <dgm:pt modelId="{9D736E7D-F891-452F-A987-DD6417A71BCB}" type="sibTrans" cxnId="{44018F0D-7317-41F8-9361-72D0C8CDD0F8}">
      <dgm:prSet/>
      <dgm:spPr/>
      <dgm:t>
        <a:bodyPr/>
        <a:lstStyle/>
        <a:p>
          <a:endParaRPr lang="pt-BR" sz="1200" b="1">
            <a:solidFill>
              <a:schemeClr val="bg1"/>
            </a:solidFill>
            <a:latin typeface="Arial Narrow" pitchFamily="34" charset="0"/>
          </a:endParaRPr>
        </a:p>
      </dgm:t>
    </dgm:pt>
    <dgm:pt modelId="{D9D95180-E0BD-4994-BDB1-B48A60AA5170}">
      <dgm:prSet phldrT="[Texto]" custT="1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r>
            <a:rPr lang="pt-BR" sz="1200" b="1" smtClean="0">
              <a:solidFill>
                <a:schemeClr val="bg1"/>
              </a:solidFill>
              <a:latin typeface="Arial Narrow" pitchFamily="34" charset="0"/>
            </a:rPr>
            <a:t>Ministros/as licenciados residentes no Sínodo</a:t>
          </a:r>
          <a:endParaRPr lang="pt-BR" sz="1200" b="1">
            <a:solidFill>
              <a:schemeClr val="bg1"/>
            </a:solidFill>
            <a:latin typeface="Arial Narrow" pitchFamily="34" charset="0"/>
          </a:endParaRPr>
        </a:p>
      </dgm:t>
    </dgm:pt>
    <dgm:pt modelId="{37A9D518-9DD8-4F1F-BFE2-7F91ABAB0337}" type="parTrans" cxnId="{AEF44600-32D6-437E-80AF-584A4FD66EEA}">
      <dgm:prSet/>
      <dgm:spPr/>
      <dgm:t>
        <a:bodyPr/>
        <a:lstStyle/>
        <a:p>
          <a:endParaRPr lang="pt-BR" sz="1200" b="1">
            <a:solidFill>
              <a:schemeClr val="bg1"/>
            </a:solidFill>
            <a:latin typeface="Arial Narrow" pitchFamily="34" charset="0"/>
          </a:endParaRPr>
        </a:p>
      </dgm:t>
    </dgm:pt>
    <dgm:pt modelId="{B8496CA8-9C48-4315-B567-A3CCC03A0F48}" type="sibTrans" cxnId="{AEF44600-32D6-437E-80AF-584A4FD66EEA}">
      <dgm:prSet/>
      <dgm:spPr/>
      <dgm:t>
        <a:bodyPr/>
        <a:lstStyle/>
        <a:p>
          <a:endParaRPr lang="pt-BR" sz="1200" b="1">
            <a:solidFill>
              <a:schemeClr val="bg1"/>
            </a:solidFill>
            <a:latin typeface="Arial Narrow" pitchFamily="34" charset="0"/>
          </a:endParaRPr>
        </a:p>
      </dgm:t>
    </dgm:pt>
    <dgm:pt modelId="{159288DE-CC48-4B5D-8CE3-B461E2F2706D}">
      <dgm:prSet phldrT="[Texto]" custT="1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r>
            <a:rPr lang="pt-BR" sz="1200" b="1" smtClean="0">
              <a:solidFill>
                <a:schemeClr val="bg1"/>
              </a:solidFill>
              <a:latin typeface="Arial Narrow" pitchFamily="34" charset="0"/>
            </a:rPr>
            <a:t>Ministros/as eméritos residentes no Sínodo</a:t>
          </a:r>
          <a:endParaRPr lang="pt-BR" sz="1200" b="1">
            <a:solidFill>
              <a:schemeClr val="bg1"/>
            </a:solidFill>
            <a:latin typeface="Arial Narrow" pitchFamily="34" charset="0"/>
          </a:endParaRPr>
        </a:p>
      </dgm:t>
    </dgm:pt>
    <dgm:pt modelId="{938DFD48-AD6E-420E-BB97-669CE427C368}" type="parTrans" cxnId="{1FAC08FC-48EB-4BC1-9A60-B3C844A43378}">
      <dgm:prSet/>
      <dgm:spPr/>
      <dgm:t>
        <a:bodyPr/>
        <a:lstStyle/>
        <a:p>
          <a:endParaRPr lang="pt-BR" sz="1200" b="1">
            <a:solidFill>
              <a:schemeClr val="bg1"/>
            </a:solidFill>
            <a:latin typeface="Arial Narrow" pitchFamily="34" charset="0"/>
          </a:endParaRPr>
        </a:p>
      </dgm:t>
    </dgm:pt>
    <dgm:pt modelId="{833E2236-FA3A-4C92-AD5C-D3EEBF404482}" type="sibTrans" cxnId="{1FAC08FC-48EB-4BC1-9A60-B3C844A43378}">
      <dgm:prSet/>
      <dgm:spPr/>
      <dgm:t>
        <a:bodyPr/>
        <a:lstStyle/>
        <a:p>
          <a:endParaRPr lang="pt-BR" sz="1200" b="1">
            <a:solidFill>
              <a:schemeClr val="bg1"/>
            </a:solidFill>
            <a:latin typeface="Arial Narrow" pitchFamily="34" charset="0"/>
          </a:endParaRPr>
        </a:p>
      </dgm:t>
    </dgm:pt>
    <dgm:pt modelId="{28C63D3E-53B2-4D3C-989A-ED0FDFE8970A}">
      <dgm:prSet phldrT="[Texto]" custT="1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r>
            <a:rPr lang="pt-BR" sz="1200" b="1" smtClean="0">
              <a:solidFill>
                <a:schemeClr val="bg1"/>
              </a:solidFill>
              <a:latin typeface="Arial Narrow" pitchFamily="34" charset="0"/>
            </a:rPr>
            <a:t>Ministros/as em organizações identificadas confessionalmente de nível sinodal</a:t>
          </a:r>
          <a:endParaRPr lang="pt-BR" sz="1200" b="1">
            <a:solidFill>
              <a:schemeClr val="bg1"/>
            </a:solidFill>
            <a:latin typeface="Arial Narrow" pitchFamily="34" charset="0"/>
          </a:endParaRPr>
        </a:p>
      </dgm:t>
    </dgm:pt>
    <dgm:pt modelId="{2185F162-2D3B-4A0E-8F19-5B0C1238E46D}" type="parTrans" cxnId="{531691A5-A16A-4590-B9B3-F1C6AAADA180}">
      <dgm:prSet/>
      <dgm:spPr/>
      <dgm:t>
        <a:bodyPr/>
        <a:lstStyle/>
        <a:p>
          <a:endParaRPr lang="pt-BR" sz="1200" b="1">
            <a:solidFill>
              <a:schemeClr val="bg1"/>
            </a:solidFill>
            <a:latin typeface="Arial Narrow" pitchFamily="34" charset="0"/>
          </a:endParaRPr>
        </a:p>
      </dgm:t>
    </dgm:pt>
    <dgm:pt modelId="{82DD606F-4516-49E8-9427-089E801080FA}" type="sibTrans" cxnId="{531691A5-A16A-4590-B9B3-F1C6AAADA180}">
      <dgm:prSet/>
      <dgm:spPr/>
      <dgm:t>
        <a:bodyPr/>
        <a:lstStyle/>
        <a:p>
          <a:endParaRPr lang="pt-BR" sz="1200" b="1">
            <a:solidFill>
              <a:schemeClr val="bg1"/>
            </a:solidFill>
            <a:latin typeface="Arial Narrow" pitchFamily="34" charset="0"/>
          </a:endParaRPr>
        </a:p>
      </dgm:t>
    </dgm:pt>
    <dgm:pt modelId="{5AEFC494-AD6C-444E-8782-EDD9CAF801FE}">
      <dgm:prSet phldrT="[Texto]" custT="1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endParaRPr lang="pt-BR" sz="1200" b="1">
            <a:solidFill>
              <a:schemeClr val="bg1"/>
            </a:solidFill>
            <a:latin typeface="Arial Narrow" pitchFamily="34" charset="0"/>
          </a:endParaRPr>
        </a:p>
      </dgm:t>
    </dgm:pt>
    <dgm:pt modelId="{F55DB431-E733-49A0-8974-16FE729BCB2F}" type="parTrans" cxnId="{57D34DF2-EAB3-4597-9C11-4066842190A6}">
      <dgm:prSet/>
      <dgm:spPr/>
      <dgm:t>
        <a:bodyPr/>
        <a:lstStyle/>
        <a:p>
          <a:endParaRPr lang="pt-BR" sz="1200" b="1">
            <a:solidFill>
              <a:schemeClr val="bg1"/>
            </a:solidFill>
            <a:latin typeface="Arial Narrow" pitchFamily="34" charset="0"/>
          </a:endParaRPr>
        </a:p>
      </dgm:t>
    </dgm:pt>
    <dgm:pt modelId="{7ADF64E6-D3A6-4935-9848-038BA35832E3}" type="sibTrans" cxnId="{57D34DF2-EAB3-4597-9C11-4066842190A6}">
      <dgm:prSet/>
      <dgm:spPr/>
      <dgm:t>
        <a:bodyPr/>
        <a:lstStyle/>
        <a:p>
          <a:endParaRPr lang="pt-BR" sz="1200" b="1">
            <a:solidFill>
              <a:schemeClr val="bg1"/>
            </a:solidFill>
            <a:latin typeface="Arial Narrow" pitchFamily="34" charset="0"/>
          </a:endParaRPr>
        </a:p>
      </dgm:t>
    </dgm:pt>
    <dgm:pt modelId="{71C6A1AF-F01E-450E-B01C-4AF2731F6F06}">
      <dgm:prSet phldrT="[Texto]" custT="1"/>
      <dgm:spPr>
        <a:solidFill>
          <a:schemeClr val="accent3">
            <a:lumMod val="60000"/>
            <a:lumOff val="40000"/>
          </a:schemeClr>
        </a:solidFill>
      </dgm:spPr>
      <dgm:t>
        <a:bodyPr/>
        <a:lstStyle/>
        <a:p>
          <a:r>
            <a:rPr lang="pt-BR" sz="1200" b="1" smtClean="0">
              <a:solidFill>
                <a:schemeClr val="bg1"/>
              </a:solidFill>
              <a:latin typeface="Arial Narrow" pitchFamily="34" charset="0"/>
            </a:rPr>
            <a:t>Secretário/a Geral e Ministros/as da  equipe da sede</a:t>
          </a:r>
          <a:endParaRPr lang="pt-BR" sz="1200" b="1">
            <a:solidFill>
              <a:schemeClr val="bg1"/>
            </a:solidFill>
            <a:latin typeface="Arial Narrow" pitchFamily="34" charset="0"/>
          </a:endParaRPr>
        </a:p>
      </dgm:t>
    </dgm:pt>
    <dgm:pt modelId="{488C9D9B-F54D-49CB-87F8-1AC2B7AFFE33}" type="parTrans" cxnId="{800FEF36-FA39-4B57-AD50-116511FF0ADB}">
      <dgm:prSet/>
      <dgm:spPr/>
      <dgm:t>
        <a:bodyPr/>
        <a:lstStyle/>
        <a:p>
          <a:endParaRPr lang="pt-BR"/>
        </a:p>
      </dgm:t>
    </dgm:pt>
    <dgm:pt modelId="{8B1EF736-86FE-4B13-B81D-409C3189D663}" type="sibTrans" cxnId="{800FEF36-FA39-4B57-AD50-116511FF0ADB}">
      <dgm:prSet/>
      <dgm:spPr/>
      <dgm:t>
        <a:bodyPr/>
        <a:lstStyle/>
        <a:p>
          <a:endParaRPr lang="pt-BR"/>
        </a:p>
      </dgm:t>
    </dgm:pt>
    <dgm:pt modelId="{FA309303-038F-4824-B88C-5BCDB6D7F61A}" type="pres">
      <dgm:prSet presAssocID="{C8E36658-8BC5-4975-9773-551783404E20}" presName="compositeShape" presStyleCnt="0">
        <dgm:presLayoutVars>
          <dgm:chMax val="9"/>
          <dgm:dir/>
          <dgm:resizeHandles val="exact"/>
        </dgm:presLayoutVars>
      </dgm:prSet>
      <dgm:spPr/>
      <dgm:t>
        <a:bodyPr/>
        <a:lstStyle/>
        <a:p>
          <a:endParaRPr lang="pt-BR"/>
        </a:p>
      </dgm:t>
    </dgm:pt>
    <dgm:pt modelId="{161EA9E9-0BFA-436E-ABE8-25D985F9F450}" type="pres">
      <dgm:prSet presAssocID="{C8E36658-8BC5-4975-9773-551783404E20}" presName="triangle1" presStyleLbl="node1" presStyleIdx="0" presStyleCnt="9" custLinFactNeighborX="-123" custLinFactNeighborY="-1515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7799EA07-9003-4B19-AEC1-C25F7923863B}" type="pres">
      <dgm:prSet presAssocID="{C8E36658-8BC5-4975-9773-551783404E20}" presName="triangle2" presStyleLbl="node1" presStyleIdx="1" presStyleCnt="9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FA7CAA2B-3C41-437F-B944-673AB5CBBED6}" type="pres">
      <dgm:prSet presAssocID="{C8E36658-8BC5-4975-9773-551783404E20}" presName="triangle3" presStyleLbl="node1" presStyleIdx="2" presStyleCnt="9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B7C69404-83F4-4286-9B7B-6E1557C5D83A}" type="pres">
      <dgm:prSet presAssocID="{C8E36658-8BC5-4975-9773-551783404E20}" presName="triangle4" presStyleLbl="node1" presStyleIdx="3" presStyleCnt="9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2AEE0DAC-6D92-45ED-BDBB-C157351F9761}" type="pres">
      <dgm:prSet presAssocID="{C8E36658-8BC5-4975-9773-551783404E20}" presName="triangle5" presStyleLbl="node1" presStyleIdx="4" presStyleCnt="9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68DEA2FE-E267-42AB-8A0A-59C1DA1B616C}" type="pres">
      <dgm:prSet presAssocID="{C8E36658-8BC5-4975-9773-551783404E20}" presName="triangle6" presStyleLbl="node1" presStyleIdx="5" presStyleCnt="9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36D43350-7BBC-4E40-A365-49AE93DECC34}" type="pres">
      <dgm:prSet presAssocID="{C8E36658-8BC5-4975-9773-551783404E20}" presName="triangle7" presStyleLbl="node1" presStyleIdx="6" presStyleCnt="9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8C06F420-1948-4657-BF72-17EE541548D3}" type="pres">
      <dgm:prSet presAssocID="{C8E36658-8BC5-4975-9773-551783404E20}" presName="triangle8" presStyleLbl="node1" presStyleIdx="7" presStyleCnt="9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7269E5EA-69DA-418A-89A7-2208B5DEA10D}" type="pres">
      <dgm:prSet presAssocID="{C8E36658-8BC5-4975-9773-551783404E20}" presName="triangle9" presStyleLbl="node1" presStyleIdx="8" presStyleCnt="9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</dgm:ptLst>
  <dgm:cxnLst>
    <dgm:cxn modelId="{E0CE7679-9AA0-4AE6-B863-1BDD91EAA9B8}" type="presOf" srcId="{71C6A1AF-F01E-450E-B01C-4AF2731F6F06}" destId="{7799EA07-9003-4B19-AEC1-C25F7923863B}" srcOrd="0" destOrd="0" presId="urn:microsoft.com/office/officeart/2005/8/layout/pyramid4"/>
    <dgm:cxn modelId="{7DCA3135-5E01-4841-8960-4E784DFB7450}" type="presOf" srcId="{D9D95180-E0BD-4994-BDB1-B48A60AA5170}" destId="{36D43350-7BBC-4E40-A365-49AE93DECC34}" srcOrd="0" destOrd="0" presId="urn:microsoft.com/office/officeart/2005/8/layout/pyramid4"/>
    <dgm:cxn modelId="{79C79416-E56D-4765-9BCC-6206A2CADE3F}" type="presOf" srcId="{23A80A10-D7B3-4A46-8F11-5A9EFDC6ED64}" destId="{68DEA2FE-E267-42AB-8A0A-59C1DA1B616C}" srcOrd="0" destOrd="0" presId="urn:microsoft.com/office/officeart/2005/8/layout/pyramid4"/>
    <dgm:cxn modelId="{44018F0D-7317-41F8-9361-72D0C8CDD0F8}" srcId="{C8E36658-8BC5-4975-9773-551783404E20}" destId="{23A80A10-D7B3-4A46-8F11-5A9EFDC6ED64}" srcOrd="5" destOrd="0" parTransId="{90C6E875-F3D5-4307-B651-697F5800B1B9}" sibTransId="{9D736E7D-F891-452F-A987-DD6417A71BCB}"/>
    <dgm:cxn modelId="{2FAFEEC1-F62C-45B9-8677-604D69B6E5DD}" type="presOf" srcId="{159288DE-CC48-4B5D-8CE3-B461E2F2706D}" destId="{2AEE0DAC-6D92-45ED-BDBB-C157351F9761}" srcOrd="0" destOrd="0" presId="urn:microsoft.com/office/officeart/2005/8/layout/pyramid4"/>
    <dgm:cxn modelId="{57D34DF2-EAB3-4597-9C11-4066842190A6}" srcId="{C8E36658-8BC5-4975-9773-551783404E20}" destId="{5AEFC494-AD6C-444E-8782-EDD9CAF801FE}" srcOrd="8" destOrd="0" parTransId="{F55DB431-E733-49A0-8974-16FE729BCB2F}" sibTransId="{7ADF64E6-D3A6-4935-9848-038BA35832E3}"/>
    <dgm:cxn modelId="{567B6688-4A7B-46D7-A0DE-8146E4B49661}" srcId="{C8E36658-8BC5-4975-9773-551783404E20}" destId="{B1601884-12CA-4F7D-9A9C-980367629973}" srcOrd="2" destOrd="0" parTransId="{F7DF9185-34FF-4835-8311-BE0458CEBA97}" sibTransId="{97196930-57DD-45F8-85FD-0EB5D3468728}"/>
    <dgm:cxn modelId="{E0C0A59E-C9BA-4722-A4E4-80AD96124329}" type="presOf" srcId="{28C63D3E-53B2-4D3C-989A-ED0FDFE8970A}" destId="{8C06F420-1948-4657-BF72-17EE541548D3}" srcOrd="0" destOrd="0" presId="urn:microsoft.com/office/officeart/2005/8/layout/pyramid4"/>
    <dgm:cxn modelId="{2803E10B-643D-4A77-9F7E-5DE3F876D558}" srcId="{C8E36658-8BC5-4975-9773-551783404E20}" destId="{4EAAC79A-8CEA-4009-A4E5-C6D949201E99}" srcOrd="0" destOrd="0" parTransId="{93A11630-B81D-489D-95C1-7BBBA7D50526}" sibTransId="{021E40CA-07C4-4EC1-9CEE-5709C652FA77}"/>
    <dgm:cxn modelId="{E4A6F96F-FF1C-4CD1-845F-E98EF20F0FFE}" type="presOf" srcId="{B1601884-12CA-4F7D-9A9C-980367629973}" destId="{FA7CAA2B-3C41-437F-B944-673AB5CBBED6}" srcOrd="0" destOrd="0" presId="urn:microsoft.com/office/officeart/2005/8/layout/pyramid4"/>
    <dgm:cxn modelId="{531691A5-A16A-4590-B9B3-F1C6AAADA180}" srcId="{C8E36658-8BC5-4975-9773-551783404E20}" destId="{28C63D3E-53B2-4D3C-989A-ED0FDFE8970A}" srcOrd="7" destOrd="0" parTransId="{2185F162-2D3B-4A0E-8F19-5B0C1238E46D}" sibTransId="{82DD606F-4516-49E8-9427-089E801080FA}"/>
    <dgm:cxn modelId="{285F7FDC-8ABB-4E7E-ABB8-1D320F4C1298}" type="presOf" srcId="{4EAAC79A-8CEA-4009-A4E5-C6D949201E99}" destId="{161EA9E9-0BFA-436E-ABE8-25D985F9F450}" srcOrd="0" destOrd="0" presId="urn:microsoft.com/office/officeart/2005/8/layout/pyramid4"/>
    <dgm:cxn modelId="{08E343A8-20A1-4604-AB85-D8EDB6B8D83F}" type="presOf" srcId="{5AEFC494-AD6C-444E-8782-EDD9CAF801FE}" destId="{7269E5EA-69DA-418A-89A7-2208B5DEA10D}" srcOrd="0" destOrd="0" presId="urn:microsoft.com/office/officeart/2005/8/layout/pyramid4"/>
    <dgm:cxn modelId="{AEF44600-32D6-437E-80AF-584A4FD66EEA}" srcId="{C8E36658-8BC5-4975-9773-551783404E20}" destId="{D9D95180-E0BD-4994-BDB1-B48A60AA5170}" srcOrd="6" destOrd="0" parTransId="{37A9D518-9DD8-4F1F-BFE2-7F91ABAB0337}" sibTransId="{B8496CA8-9C48-4315-B567-A3CCC03A0F48}"/>
    <dgm:cxn modelId="{7440800C-D55D-483B-AAE7-A12DEB2C2B91}" type="presOf" srcId="{C8E36658-8BC5-4975-9773-551783404E20}" destId="{FA309303-038F-4824-B88C-5BCDB6D7F61A}" srcOrd="0" destOrd="0" presId="urn:microsoft.com/office/officeart/2005/8/layout/pyramid4"/>
    <dgm:cxn modelId="{800FEF36-FA39-4B57-AD50-116511FF0ADB}" srcId="{C8E36658-8BC5-4975-9773-551783404E20}" destId="{71C6A1AF-F01E-450E-B01C-4AF2731F6F06}" srcOrd="1" destOrd="0" parTransId="{488C9D9B-F54D-49CB-87F8-1AC2B7AFFE33}" sibTransId="{8B1EF736-86FE-4B13-B81D-409C3189D663}"/>
    <dgm:cxn modelId="{1FAC08FC-48EB-4BC1-9A60-B3C844A43378}" srcId="{C8E36658-8BC5-4975-9773-551783404E20}" destId="{159288DE-CC48-4B5D-8CE3-B461E2F2706D}" srcOrd="4" destOrd="0" parTransId="{938DFD48-AD6E-420E-BB97-669CE427C368}" sibTransId="{833E2236-FA3A-4C92-AD5C-D3EEBF404482}"/>
    <dgm:cxn modelId="{55B633BE-EA6A-43DA-AF1A-670612BAD472}" srcId="{C8E36658-8BC5-4975-9773-551783404E20}" destId="{C82D1822-2BAE-4221-8F93-AE2906F3D672}" srcOrd="3" destOrd="0" parTransId="{C07239FE-F2B1-4AAD-8FFD-2CA6A1617A58}" sibTransId="{6CE56878-8FFB-49C7-88E8-9C0C8798DE9E}"/>
    <dgm:cxn modelId="{14D94B3B-C331-492A-ACB0-7F454D51D223}" type="presOf" srcId="{C82D1822-2BAE-4221-8F93-AE2906F3D672}" destId="{B7C69404-83F4-4286-9B7B-6E1557C5D83A}" srcOrd="0" destOrd="0" presId="urn:microsoft.com/office/officeart/2005/8/layout/pyramid4"/>
    <dgm:cxn modelId="{2BE54728-F92E-468E-85A7-94AC3227466A}" type="presParOf" srcId="{FA309303-038F-4824-B88C-5BCDB6D7F61A}" destId="{161EA9E9-0BFA-436E-ABE8-25D985F9F450}" srcOrd="0" destOrd="0" presId="urn:microsoft.com/office/officeart/2005/8/layout/pyramid4"/>
    <dgm:cxn modelId="{E4D7EC91-81C3-458F-A6EA-0CE9F8FCFC3E}" type="presParOf" srcId="{FA309303-038F-4824-B88C-5BCDB6D7F61A}" destId="{7799EA07-9003-4B19-AEC1-C25F7923863B}" srcOrd="1" destOrd="0" presId="urn:microsoft.com/office/officeart/2005/8/layout/pyramid4"/>
    <dgm:cxn modelId="{3C64C1F9-D4B5-434D-A126-FC92CBFE24F1}" type="presParOf" srcId="{FA309303-038F-4824-B88C-5BCDB6D7F61A}" destId="{FA7CAA2B-3C41-437F-B944-673AB5CBBED6}" srcOrd="2" destOrd="0" presId="urn:microsoft.com/office/officeart/2005/8/layout/pyramid4"/>
    <dgm:cxn modelId="{FE832BBE-5DF3-459D-A185-E8C66DD4A6DC}" type="presParOf" srcId="{FA309303-038F-4824-B88C-5BCDB6D7F61A}" destId="{B7C69404-83F4-4286-9B7B-6E1557C5D83A}" srcOrd="3" destOrd="0" presId="urn:microsoft.com/office/officeart/2005/8/layout/pyramid4"/>
    <dgm:cxn modelId="{9366E141-4E31-4AF5-8592-B80EC97E22E4}" type="presParOf" srcId="{FA309303-038F-4824-B88C-5BCDB6D7F61A}" destId="{2AEE0DAC-6D92-45ED-BDBB-C157351F9761}" srcOrd="4" destOrd="0" presId="urn:microsoft.com/office/officeart/2005/8/layout/pyramid4"/>
    <dgm:cxn modelId="{87C67CBC-18FD-4C64-B6B3-A9BCDDC10960}" type="presParOf" srcId="{FA309303-038F-4824-B88C-5BCDB6D7F61A}" destId="{68DEA2FE-E267-42AB-8A0A-59C1DA1B616C}" srcOrd="5" destOrd="0" presId="urn:microsoft.com/office/officeart/2005/8/layout/pyramid4"/>
    <dgm:cxn modelId="{FC88350B-E965-43A8-986D-6D166C1DA222}" type="presParOf" srcId="{FA309303-038F-4824-B88C-5BCDB6D7F61A}" destId="{36D43350-7BBC-4E40-A365-49AE93DECC34}" srcOrd="6" destOrd="0" presId="urn:microsoft.com/office/officeart/2005/8/layout/pyramid4"/>
    <dgm:cxn modelId="{70D7419E-CA5C-4305-8F71-D849552DA834}" type="presParOf" srcId="{FA309303-038F-4824-B88C-5BCDB6D7F61A}" destId="{8C06F420-1948-4657-BF72-17EE541548D3}" srcOrd="7" destOrd="0" presId="urn:microsoft.com/office/officeart/2005/8/layout/pyramid4"/>
    <dgm:cxn modelId="{5E0DD60D-2A99-4E98-925A-D555EA17EBD1}" type="presParOf" srcId="{FA309303-038F-4824-B88C-5BCDB6D7F61A}" destId="{7269E5EA-69DA-418A-89A7-2208B5DEA10D}" srcOrd="8" destOrd="0" presId="urn:microsoft.com/office/officeart/2005/8/layout/pyramid4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483D9708-CB8E-4D49-A307-EEE4802BDD75}" type="doc">
      <dgm:prSet loTypeId="urn:microsoft.com/office/officeart/2005/8/layout/cycle2" loCatId="cycle" qsTypeId="urn:microsoft.com/office/officeart/2005/8/quickstyle/simple1" qsCatId="simple" csTypeId="urn:microsoft.com/office/officeart/2005/8/colors/accent3_5" csCatId="accent3" phldr="1"/>
      <dgm:spPr/>
      <dgm:t>
        <a:bodyPr/>
        <a:lstStyle/>
        <a:p>
          <a:endParaRPr lang="pt-BR"/>
        </a:p>
      </dgm:t>
    </dgm:pt>
    <dgm:pt modelId="{3C5BE771-F3B8-473A-A149-4934F1CF387C}">
      <dgm:prSet phldrT="[Texto]"/>
      <dgm:spPr/>
      <dgm:t>
        <a:bodyPr/>
        <a:lstStyle/>
        <a:p>
          <a:r>
            <a:rPr lang="pt-BR" b="1" smtClean="0">
              <a:solidFill>
                <a:schemeClr val="bg1"/>
              </a:solidFill>
            </a:rPr>
            <a:t>Pastor Presidente</a:t>
          </a:r>
        </a:p>
        <a:p>
          <a:r>
            <a:rPr lang="pt-BR" smtClean="0">
              <a:solidFill>
                <a:schemeClr val="bg1"/>
              </a:solidFill>
            </a:rPr>
            <a:t>gestão ministerial nacional</a:t>
          </a:r>
          <a:endParaRPr lang="pt-BR">
            <a:solidFill>
              <a:schemeClr val="bg1"/>
            </a:solidFill>
          </a:endParaRPr>
        </a:p>
      </dgm:t>
    </dgm:pt>
    <dgm:pt modelId="{DAAF8052-0413-4FB8-92D3-7AEDB3258295}" type="parTrans" cxnId="{E20B1C78-294F-495B-A927-805F1485C89A}">
      <dgm:prSet/>
      <dgm:spPr/>
      <dgm:t>
        <a:bodyPr/>
        <a:lstStyle/>
        <a:p>
          <a:endParaRPr lang="pt-BR">
            <a:solidFill>
              <a:schemeClr val="bg1"/>
            </a:solidFill>
          </a:endParaRPr>
        </a:p>
      </dgm:t>
    </dgm:pt>
    <dgm:pt modelId="{BEC11E39-2AB3-4DAA-8856-ED8E541F5B2E}" type="sibTrans" cxnId="{E20B1C78-294F-495B-A927-805F1485C89A}">
      <dgm:prSet/>
      <dgm:spPr/>
      <dgm:t>
        <a:bodyPr/>
        <a:lstStyle/>
        <a:p>
          <a:endParaRPr lang="pt-BR">
            <a:solidFill>
              <a:schemeClr val="bg1"/>
            </a:solidFill>
          </a:endParaRPr>
        </a:p>
      </dgm:t>
    </dgm:pt>
    <dgm:pt modelId="{98177F06-76D1-4235-8CBF-86DBD89A0B6D}">
      <dgm:prSet phldrT="[Texto]"/>
      <dgm:spPr/>
      <dgm:t>
        <a:bodyPr/>
        <a:lstStyle/>
        <a:p>
          <a:r>
            <a:rPr lang="pt-BR" b="1" smtClean="0">
              <a:solidFill>
                <a:schemeClr val="bg1"/>
              </a:solidFill>
            </a:rPr>
            <a:t>Coordenador Ministerial </a:t>
          </a:r>
          <a:r>
            <a:rPr lang="pt-BR" b="0" smtClean="0">
              <a:solidFill>
                <a:schemeClr val="bg1"/>
              </a:solidFill>
            </a:rPr>
            <a:t>gestão ministerial local</a:t>
          </a:r>
          <a:endParaRPr lang="pt-BR" b="0">
            <a:solidFill>
              <a:schemeClr val="bg1"/>
            </a:solidFill>
          </a:endParaRPr>
        </a:p>
      </dgm:t>
    </dgm:pt>
    <dgm:pt modelId="{C7CBF40E-5EB9-4E99-B0D8-54885308848E}" type="parTrans" cxnId="{3B6AE933-5B55-4C3E-ADF3-FDB261D86DB8}">
      <dgm:prSet/>
      <dgm:spPr/>
      <dgm:t>
        <a:bodyPr/>
        <a:lstStyle/>
        <a:p>
          <a:endParaRPr lang="pt-BR">
            <a:solidFill>
              <a:schemeClr val="bg1"/>
            </a:solidFill>
          </a:endParaRPr>
        </a:p>
      </dgm:t>
    </dgm:pt>
    <dgm:pt modelId="{3088F9D2-6626-4558-A154-25CD57F2E3E1}" type="sibTrans" cxnId="{3B6AE933-5B55-4C3E-ADF3-FDB261D86DB8}">
      <dgm:prSet/>
      <dgm:spPr/>
      <dgm:t>
        <a:bodyPr/>
        <a:lstStyle/>
        <a:p>
          <a:endParaRPr lang="pt-BR">
            <a:solidFill>
              <a:schemeClr val="bg1"/>
            </a:solidFill>
          </a:endParaRPr>
        </a:p>
      </dgm:t>
    </dgm:pt>
    <dgm:pt modelId="{93C2494E-C5A9-43B1-B774-64354496ADDD}">
      <dgm:prSet phldrT="[Texto]"/>
      <dgm:spPr/>
      <dgm:t>
        <a:bodyPr/>
        <a:lstStyle/>
        <a:p>
          <a:r>
            <a:rPr lang="pt-BR" b="1" smtClean="0">
              <a:solidFill>
                <a:schemeClr val="bg1"/>
              </a:solidFill>
            </a:rPr>
            <a:t>Pastor Sinodal</a:t>
          </a:r>
        </a:p>
        <a:p>
          <a:r>
            <a:rPr lang="pt-BR" smtClean="0">
              <a:solidFill>
                <a:schemeClr val="bg1"/>
              </a:solidFill>
            </a:rPr>
            <a:t>gestão ministerial sinodal</a:t>
          </a:r>
          <a:endParaRPr lang="pt-BR">
            <a:solidFill>
              <a:schemeClr val="bg1"/>
            </a:solidFill>
          </a:endParaRPr>
        </a:p>
      </dgm:t>
    </dgm:pt>
    <dgm:pt modelId="{4B28ED89-9C49-473F-82FD-E7F7A4A71EF2}" type="parTrans" cxnId="{6D14932E-90C1-47B2-B426-68A325DBB9A4}">
      <dgm:prSet/>
      <dgm:spPr/>
      <dgm:t>
        <a:bodyPr/>
        <a:lstStyle/>
        <a:p>
          <a:endParaRPr lang="pt-BR">
            <a:solidFill>
              <a:schemeClr val="bg1"/>
            </a:solidFill>
          </a:endParaRPr>
        </a:p>
      </dgm:t>
    </dgm:pt>
    <dgm:pt modelId="{C20F1FB9-79F7-4CCC-B442-0DEC52887EF0}" type="sibTrans" cxnId="{6D14932E-90C1-47B2-B426-68A325DBB9A4}">
      <dgm:prSet/>
      <dgm:spPr/>
      <dgm:t>
        <a:bodyPr/>
        <a:lstStyle/>
        <a:p>
          <a:endParaRPr lang="pt-BR">
            <a:solidFill>
              <a:schemeClr val="bg1"/>
            </a:solidFill>
          </a:endParaRPr>
        </a:p>
      </dgm:t>
    </dgm:pt>
    <dgm:pt modelId="{7595840F-545F-45C5-A5B9-782D54B6DA10}" type="pres">
      <dgm:prSet presAssocID="{483D9708-CB8E-4D49-A307-EEE4802BDD75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pt-BR"/>
        </a:p>
      </dgm:t>
    </dgm:pt>
    <dgm:pt modelId="{009471FD-627E-4335-A987-231011C660BD}" type="pres">
      <dgm:prSet presAssocID="{3C5BE771-F3B8-473A-A149-4934F1CF387C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BFFABEF1-26B3-4F1E-9A23-F99D7BCD5F01}" type="pres">
      <dgm:prSet presAssocID="{BEC11E39-2AB3-4DAA-8856-ED8E541F5B2E}" presName="sibTrans" presStyleLbl="sibTrans2D1" presStyleIdx="0" presStyleCnt="3"/>
      <dgm:spPr/>
      <dgm:t>
        <a:bodyPr/>
        <a:lstStyle/>
        <a:p>
          <a:endParaRPr lang="pt-BR"/>
        </a:p>
      </dgm:t>
    </dgm:pt>
    <dgm:pt modelId="{D07BE3AF-517D-4F9B-BDBE-01F04ACE2319}" type="pres">
      <dgm:prSet presAssocID="{BEC11E39-2AB3-4DAA-8856-ED8E541F5B2E}" presName="connectorText" presStyleLbl="sibTrans2D1" presStyleIdx="0" presStyleCnt="3"/>
      <dgm:spPr/>
      <dgm:t>
        <a:bodyPr/>
        <a:lstStyle/>
        <a:p>
          <a:endParaRPr lang="pt-BR"/>
        </a:p>
      </dgm:t>
    </dgm:pt>
    <dgm:pt modelId="{794708EE-F3D1-4C9C-87CD-1A87FA74C2A9}" type="pres">
      <dgm:prSet presAssocID="{98177F06-76D1-4235-8CBF-86DBD89A0B6D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E5DC8BCA-2AD6-4E73-B192-4B0A606E1B0D}" type="pres">
      <dgm:prSet presAssocID="{3088F9D2-6626-4558-A154-25CD57F2E3E1}" presName="sibTrans" presStyleLbl="sibTrans2D1" presStyleIdx="1" presStyleCnt="3"/>
      <dgm:spPr/>
      <dgm:t>
        <a:bodyPr/>
        <a:lstStyle/>
        <a:p>
          <a:endParaRPr lang="pt-BR"/>
        </a:p>
      </dgm:t>
    </dgm:pt>
    <dgm:pt modelId="{234ED44F-6235-444C-A9D9-4707D200CC2B}" type="pres">
      <dgm:prSet presAssocID="{3088F9D2-6626-4558-A154-25CD57F2E3E1}" presName="connectorText" presStyleLbl="sibTrans2D1" presStyleIdx="1" presStyleCnt="3"/>
      <dgm:spPr/>
      <dgm:t>
        <a:bodyPr/>
        <a:lstStyle/>
        <a:p>
          <a:endParaRPr lang="pt-BR"/>
        </a:p>
      </dgm:t>
    </dgm:pt>
    <dgm:pt modelId="{15DC2B04-5A11-4510-A3CD-F166800E4131}" type="pres">
      <dgm:prSet presAssocID="{93C2494E-C5A9-43B1-B774-64354496ADDD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70C3B639-32F3-4AE6-A080-6DEE742D94CA}" type="pres">
      <dgm:prSet presAssocID="{C20F1FB9-79F7-4CCC-B442-0DEC52887EF0}" presName="sibTrans" presStyleLbl="sibTrans2D1" presStyleIdx="2" presStyleCnt="3"/>
      <dgm:spPr/>
      <dgm:t>
        <a:bodyPr/>
        <a:lstStyle/>
        <a:p>
          <a:endParaRPr lang="pt-BR"/>
        </a:p>
      </dgm:t>
    </dgm:pt>
    <dgm:pt modelId="{CD6556CE-35F8-4A6B-8EF2-8E5F08C83B42}" type="pres">
      <dgm:prSet presAssocID="{C20F1FB9-79F7-4CCC-B442-0DEC52887EF0}" presName="connectorText" presStyleLbl="sibTrans2D1" presStyleIdx="2" presStyleCnt="3"/>
      <dgm:spPr/>
      <dgm:t>
        <a:bodyPr/>
        <a:lstStyle/>
        <a:p>
          <a:endParaRPr lang="pt-BR"/>
        </a:p>
      </dgm:t>
    </dgm:pt>
  </dgm:ptLst>
  <dgm:cxnLst>
    <dgm:cxn modelId="{8D95B04E-9E04-42A2-90DD-FDDFE3BB5579}" type="presOf" srcId="{98177F06-76D1-4235-8CBF-86DBD89A0B6D}" destId="{794708EE-F3D1-4C9C-87CD-1A87FA74C2A9}" srcOrd="0" destOrd="0" presId="urn:microsoft.com/office/officeart/2005/8/layout/cycle2"/>
    <dgm:cxn modelId="{2AE46EF7-5E9A-492C-990E-675B90961FB0}" type="presOf" srcId="{93C2494E-C5A9-43B1-B774-64354496ADDD}" destId="{15DC2B04-5A11-4510-A3CD-F166800E4131}" srcOrd="0" destOrd="0" presId="urn:microsoft.com/office/officeart/2005/8/layout/cycle2"/>
    <dgm:cxn modelId="{1960640D-3862-4E49-8221-4368F0E3DD33}" type="presOf" srcId="{3088F9D2-6626-4558-A154-25CD57F2E3E1}" destId="{E5DC8BCA-2AD6-4E73-B192-4B0A606E1B0D}" srcOrd="0" destOrd="0" presId="urn:microsoft.com/office/officeart/2005/8/layout/cycle2"/>
    <dgm:cxn modelId="{45938CCF-991A-48A3-A2D5-1A633BFEBF16}" type="presOf" srcId="{BEC11E39-2AB3-4DAA-8856-ED8E541F5B2E}" destId="{BFFABEF1-26B3-4F1E-9A23-F99D7BCD5F01}" srcOrd="0" destOrd="0" presId="urn:microsoft.com/office/officeart/2005/8/layout/cycle2"/>
    <dgm:cxn modelId="{D3AFA067-2F3D-4FCD-8A4A-E45DC853F2C0}" type="presOf" srcId="{C20F1FB9-79F7-4CCC-B442-0DEC52887EF0}" destId="{CD6556CE-35F8-4A6B-8EF2-8E5F08C83B42}" srcOrd="1" destOrd="0" presId="urn:microsoft.com/office/officeart/2005/8/layout/cycle2"/>
    <dgm:cxn modelId="{BC26DD21-6FCE-4AFD-B4F3-8DE918F76A7A}" type="presOf" srcId="{C20F1FB9-79F7-4CCC-B442-0DEC52887EF0}" destId="{70C3B639-32F3-4AE6-A080-6DEE742D94CA}" srcOrd="0" destOrd="0" presId="urn:microsoft.com/office/officeart/2005/8/layout/cycle2"/>
    <dgm:cxn modelId="{02C6C582-C529-48DB-9E54-F2E2D7AFC4E3}" type="presOf" srcId="{483D9708-CB8E-4D49-A307-EEE4802BDD75}" destId="{7595840F-545F-45C5-A5B9-782D54B6DA10}" srcOrd="0" destOrd="0" presId="urn:microsoft.com/office/officeart/2005/8/layout/cycle2"/>
    <dgm:cxn modelId="{AD6C4E14-367A-42D4-A8A8-EC43E725395B}" type="presOf" srcId="{3088F9D2-6626-4558-A154-25CD57F2E3E1}" destId="{234ED44F-6235-444C-A9D9-4707D200CC2B}" srcOrd="1" destOrd="0" presId="urn:microsoft.com/office/officeart/2005/8/layout/cycle2"/>
    <dgm:cxn modelId="{6D14932E-90C1-47B2-B426-68A325DBB9A4}" srcId="{483D9708-CB8E-4D49-A307-EEE4802BDD75}" destId="{93C2494E-C5A9-43B1-B774-64354496ADDD}" srcOrd="2" destOrd="0" parTransId="{4B28ED89-9C49-473F-82FD-E7F7A4A71EF2}" sibTransId="{C20F1FB9-79F7-4CCC-B442-0DEC52887EF0}"/>
    <dgm:cxn modelId="{E20B1C78-294F-495B-A927-805F1485C89A}" srcId="{483D9708-CB8E-4D49-A307-EEE4802BDD75}" destId="{3C5BE771-F3B8-473A-A149-4934F1CF387C}" srcOrd="0" destOrd="0" parTransId="{DAAF8052-0413-4FB8-92D3-7AEDB3258295}" sibTransId="{BEC11E39-2AB3-4DAA-8856-ED8E541F5B2E}"/>
    <dgm:cxn modelId="{3B6AE933-5B55-4C3E-ADF3-FDB261D86DB8}" srcId="{483D9708-CB8E-4D49-A307-EEE4802BDD75}" destId="{98177F06-76D1-4235-8CBF-86DBD89A0B6D}" srcOrd="1" destOrd="0" parTransId="{C7CBF40E-5EB9-4E99-B0D8-54885308848E}" sibTransId="{3088F9D2-6626-4558-A154-25CD57F2E3E1}"/>
    <dgm:cxn modelId="{E21F1FDC-3527-4BF8-96FF-721C578B4BD4}" type="presOf" srcId="{BEC11E39-2AB3-4DAA-8856-ED8E541F5B2E}" destId="{D07BE3AF-517D-4F9B-BDBE-01F04ACE2319}" srcOrd="1" destOrd="0" presId="urn:microsoft.com/office/officeart/2005/8/layout/cycle2"/>
    <dgm:cxn modelId="{B5C67ECC-D528-49FF-BEBF-09A4C7CB62BF}" type="presOf" srcId="{3C5BE771-F3B8-473A-A149-4934F1CF387C}" destId="{009471FD-627E-4335-A987-231011C660BD}" srcOrd="0" destOrd="0" presId="urn:microsoft.com/office/officeart/2005/8/layout/cycle2"/>
    <dgm:cxn modelId="{9AB4589A-8452-4C8F-A34F-6C4D6E078467}" type="presParOf" srcId="{7595840F-545F-45C5-A5B9-782D54B6DA10}" destId="{009471FD-627E-4335-A987-231011C660BD}" srcOrd="0" destOrd="0" presId="urn:microsoft.com/office/officeart/2005/8/layout/cycle2"/>
    <dgm:cxn modelId="{4C8DA5A9-1438-4C49-A481-1B31DE6905D1}" type="presParOf" srcId="{7595840F-545F-45C5-A5B9-782D54B6DA10}" destId="{BFFABEF1-26B3-4F1E-9A23-F99D7BCD5F01}" srcOrd="1" destOrd="0" presId="urn:microsoft.com/office/officeart/2005/8/layout/cycle2"/>
    <dgm:cxn modelId="{71F28299-9C0F-4909-8DCB-52903C06EA40}" type="presParOf" srcId="{BFFABEF1-26B3-4F1E-9A23-F99D7BCD5F01}" destId="{D07BE3AF-517D-4F9B-BDBE-01F04ACE2319}" srcOrd="0" destOrd="0" presId="urn:microsoft.com/office/officeart/2005/8/layout/cycle2"/>
    <dgm:cxn modelId="{BDD6BB4D-BEE4-438F-B2FC-BAA261B1C22B}" type="presParOf" srcId="{7595840F-545F-45C5-A5B9-782D54B6DA10}" destId="{794708EE-F3D1-4C9C-87CD-1A87FA74C2A9}" srcOrd="2" destOrd="0" presId="urn:microsoft.com/office/officeart/2005/8/layout/cycle2"/>
    <dgm:cxn modelId="{181F293F-4AE2-4423-A10B-B9C14A78EF2B}" type="presParOf" srcId="{7595840F-545F-45C5-A5B9-782D54B6DA10}" destId="{E5DC8BCA-2AD6-4E73-B192-4B0A606E1B0D}" srcOrd="3" destOrd="0" presId="urn:microsoft.com/office/officeart/2005/8/layout/cycle2"/>
    <dgm:cxn modelId="{B26BF5F9-5104-466D-8261-4240F60A5EB1}" type="presParOf" srcId="{E5DC8BCA-2AD6-4E73-B192-4B0A606E1B0D}" destId="{234ED44F-6235-444C-A9D9-4707D200CC2B}" srcOrd="0" destOrd="0" presId="urn:microsoft.com/office/officeart/2005/8/layout/cycle2"/>
    <dgm:cxn modelId="{79DC6499-BC8A-418E-9AA8-AFA4B14095FE}" type="presParOf" srcId="{7595840F-545F-45C5-A5B9-782D54B6DA10}" destId="{15DC2B04-5A11-4510-A3CD-F166800E4131}" srcOrd="4" destOrd="0" presId="urn:microsoft.com/office/officeart/2005/8/layout/cycle2"/>
    <dgm:cxn modelId="{DEEB0076-7AAC-4901-8F3C-C71ABEE88ED5}" type="presParOf" srcId="{7595840F-545F-45C5-A5B9-782D54B6DA10}" destId="{70C3B639-32F3-4AE6-A080-6DEE742D94CA}" srcOrd="5" destOrd="0" presId="urn:microsoft.com/office/officeart/2005/8/layout/cycle2"/>
    <dgm:cxn modelId="{88BC98EE-7A44-459B-891D-5ED4923BF23E}" type="presParOf" srcId="{70C3B639-32F3-4AE6-A080-6DEE742D94CA}" destId="{CD6556CE-35F8-4A6B-8EF2-8E5F08C83B42}" srcOrd="0" destOrd="0" presId="urn:microsoft.com/office/officeart/2005/8/layout/cycle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50F5C403-A1E2-4C69-BC72-ECF307314007}" type="doc">
      <dgm:prSet loTypeId="urn:microsoft.com/office/officeart/2009/layout/CircleArrowProcess" loCatId="process" qsTypeId="urn:microsoft.com/office/officeart/2005/8/quickstyle/simple5" qsCatId="simple" csTypeId="urn:microsoft.com/office/officeart/2005/8/colors/colorful1#10" csCatId="colorful" phldr="1"/>
      <dgm:spPr/>
      <dgm:t>
        <a:bodyPr/>
        <a:lstStyle/>
        <a:p>
          <a:endParaRPr lang="pt-BR"/>
        </a:p>
      </dgm:t>
    </dgm:pt>
    <dgm:pt modelId="{FF73FE38-5FB3-43F5-AD4D-2D1CB175C8F5}">
      <dgm:prSet phldrT="[Texto]"/>
      <dgm:spPr/>
      <dgm:t>
        <a:bodyPr/>
        <a:lstStyle/>
        <a:p>
          <a:r>
            <a:rPr lang="pt-BR" b="1" dirty="0" smtClean="0">
              <a:solidFill>
                <a:schemeClr val="bg1"/>
              </a:solidFill>
            </a:rPr>
            <a:t>promover</a:t>
          </a:r>
          <a:endParaRPr lang="pt-BR" b="1" dirty="0">
            <a:solidFill>
              <a:schemeClr val="bg1"/>
            </a:solidFill>
          </a:endParaRPr>
        </a:p>
      </dgm:t>
    </dgm:pt>
    <dgm:pt modelId="{774A6FFD-A2FA-4E25-B330-6D5D088C0202}" type="parTrans" cxnId="{39FC3C48-A474-4973-BE4B-C4BFAA812B83}">
      <dgm:prSet/>
      <dgm:spPr/>
      <dgm:t>
        <a:bodyPr/>
        <a:lstStyle/>
        <a:p>
          <a:endParaRPr lang="pt-BR" b="1">
            <a:solidFill>
              <a:schemeClr val="bg1"/>
            </a:solidFill>
          </a:endParaRPr>
        </a:p>
      </dgm:t>
    </dgm:pt>
    <dgm:pt modelId="{DA50483F-1FB2-4272-9876-F66C5EE23367}" type="sibTrans" cxnId="{39FC3C48-A474-4973-BE4B-C4BFAA812B83}">
      <dgm:prSet/>
      <dgm:spPr/>
      <dgm:t>
        <a:bodyPr/>
        <a:lstStyle/>
        <a:p>
          <a:endParaRPr lang="pt-BR" b="1">
            <a:solidFill>
              <a:schemeClr val="bg1"/>
            </a:solidFill>
          </a:endParaRPr>
        </a:p>
      </dgm:t>
    </dgm:pt>
    <dgm:pt modelId="{B2A068D3-56D5-4975-8195-D4D554892D15}">
      <dgm:prSet phldrT="[Texto]"/>
      <dgm:spPr/>
      <dgm:t>
        <a:bodyPr/>
        <a:lstStyle/>
        <a:p>
          <a:r>
            <a:rPr lang="pt-BR" b="1" dirty="0" smtClean="0">
              <a:solidFill>
                <a:schemeClr val="bg1"/>
              </a:solidFill>
            </a:rPr>
            <a:t>coordenar/</a:t>
          </a:r>
        </a:p>
        <a:p>
          <a:r>
            <a:rPr lang="pt-BR" b="1" dirty="0" smtClean="0">
              <a:solidFill>
                <a:schemeClr val="bg1"/>
              </a:solidFill>
            </a:rPr>
            <a:t>executar</a:t>
          </a:r>
          <a:endParaRPr lang="pt-BR" b="1" dirty="0">
            <a:solidFill>
              <a:schemeClr val="bg1"/>
            </a:solidFill>
          </a:endParaRPr>
        </a:p>
      </dgm:t>
    </dgm:pt>
    <dgm:pt modelId="{11B3A11A-7B24-46B5-8CFC-418658621C90}" type="parTrans" cxnId="{D2BF1F9B-1B69-4F93-A570-2C16EDAA5814}">
      <dgm:prSet/>
      <dgm:spPr/>
      <dgm:t>
        <a:bodyPr/>
        <a:lstStyle/>
        <a:p>
          <a:endParaRPr lang="pt-BR" b="1">
            <a:solidFill>
              <a:schemeClr val="bg1"/>
            </a:solidFill>
          </a:endParaRPr>
        </a:p>
      </dgm:t>
    </dgm:pt>
    <dgm:pt modelId="{0F71D7EA-0D92-45B1-9AA1-B72296D88374}" type="sibTrans" cxnId="{D2BF1F9B-1B69-4F93-A570-2C16EDAA5814}">
      <dgm:prSet/>
      <dgm:spPr/>
      <dgm:t>
        <a:bodyPr/>
        <a:lstStyle/>
        <a:p>
          <a:endParaRPr lang="pt-BR" b="1">
            <a:solidFill>
              <a:schemeClr val="bg1"/>
            </a:solidFill>
          </a:endParaRPr>
        </a:p>
      </dgm:t>
    </dgm:pt>
    <dgm:pt modelId="{BB462A62-306B-4921-B4AC-B94CF6A90BAA}">
      <dgm:prSet phldrT="[Texto]"/>
      <dgm:spPr/>
      <dgm:t>
        <a:bodyPr/>
        <a:lstStyle/>
        <a:p>
          <a:r>
            <a:rPr lang="pt-BR" b="1" dirty="0" smtClean="0">
              <a:solidFill>
                <a:schemeClr val="bg1"/>
              </a:solidFill>
            </a:rPr>
            <a:t>representar</a:t>
          </a:r>
          <a:endParaRPr lang="pt-BR" b="1" dirty="0">
            <a:solidFill>
              <a:schemeClr val="bg1"/>
            </a:solidFill>
          </a:endParaRPr>
        </a:p>
      </dgm:t>
    </dgm:pt>
    <dgm:pt modelId="{FA295FE1-5525-45E3-89A0-431D9B8149B4}" type="parTrans" cxnId="{D48D6419-F9F4-456C-9F7E-69A954B9D7F6}">
      <dgm:prSet/>
      <dgm:spPr/>
      <dgm:t>
        <a:bodyPr/>
        <a:lstStyle/>
        <a:p>
          <a:endParaRPr lang="pt-BR" b="1">
            <a:solidFill>
              <a:schemeClr val="bg1"/>
            </a:solidFill>
          </a:endParaRPr>
        </a:p>
      </dgm:t>
    </dgm:pt>
    <dgm:pt modelId="{1D352DB7-ADB8-46F2-92EA-1951EA89E98A}" type="sibTrans" cxnId="{D48D6419-F9F4-456C-9F7E-69A954B9D7F6}">
      <dgm:prSet/>
      <dgm:spPr/>
      <dgm:t>
        <a:bodyPr/>
        <a:lstStyle/>
        <a:p>
          <a:endParaRPr lang="pt-BR" b="1">
            <a:solidFill>
              <a:schemeClr val="bg1"/>
            </a:solidFill>
          </a:endParaRPr>
        </a:p>
      </dgm:t>
    </dgm:pt>
    <dgm:pt modelId="{235C20D2-C67B-46F2-8123-063464885223}" type="pres">
      <dgm:prSet presAssocID="{50F5C403-A1E2-4C69-BC72-ECF307314007}" presName="Name0" presStyleCnt="0">
        <dgm:presLayoutVars>
          <dgm:chMax val="7"/>
          <dgm:chPref val="7"/>
          <dgm:dir/>
          <dgm:animLvl val="lvl"/>
        </dgm:presLayoutVars>
      </dgm:prSet>
      <dgm:spPr/>
      <dgm:t>
        <a:bodyPr/>
        <a:lstStyle/>
        <a:p>
          <a:endParaRPr lang="pt-BR"/>
        </a:p>
      </dgm:t>
    </dgm:pt>
    <dgm:pt modelId="{E8B155BD-61E7-4598-975E-26717B8F973F}" type="pres">
      <dgm:prSet presAssocID="{FF73FE38-5FB3-43F5-AD4D-2D1CB175C8F5}" presName="Accent1" presStyleCnt="0"/>
      <dgm:spPr/>
    </dgm:pt>
    <dgm:pt modelId="{4C2237E6-A392-4667-9E39-24585CC89FC7}" type="pres">
      <dgm:prSet presAssocID="{FF73FE38-5FB3-43F5-AD4D-2D1CB175C8F5}" presName="Accent" presStyleLbl="node1" presStyleIdx="0" presStyleCnt="3"/>
      <dgm:spPr/>
      <dgm:t>
        <a:bodyPr/>
        <a:lstStyle/>
        <a:p>
          <a:endParaRPr lang="pt-BR"/>
        </a:p>
      </dgm:t>
    </dgm:pt>
    <dgm:pt modelId="{5C0DC754-630E-4E10-8BEA-CE6231DC1238}" type="pres">
      <dgm:prSet presAssocID="{FF73FE38-5FB3-43F5-AD4D-2D1CB175C8F5}" presName="Parent1" presStyleLbl="revTx" presStyleIdx="0" presStyleCnt="3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D24EC70B-053E-4731-855D-2171C4025D66}" type="pres">
      <dgm:prSet presAssocID="{B2A068D3-56D5-4975-8195-D4D554892D15}" presName="Accent2" presStyleCnt="0"/>
      <dgm:spPr/>
    </dgm:pt>
    <dgm:pt modelId="{67088F85-4A9D-40D4-B052-2F9146953D39}" type="pres">
      <dgm:prSet presAssocID="{B2A068D3-56D5-4975-8195-D4D554892D15}" presName="Accent" presStyleLbl="node1" presStyleIdx="1" presStyleCnt="3"/>
      <dgm:spPr/>
    </dgm:pt>
    <dgm:pt modelId="{7D6D6642-286E-4A75-B9C5-9216E56BE7C6}" type="pres">
      <dgm:prSet presAssocID="{B2A068D3-56D5-4975-8195-D4D554892D15}" presName="Parent2" presStyleLbl="revTx" presStyleIdx="1" presStyleCnt="3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5F084B8A-FEE1-4D5E-90FD-F3CBE2517DBB}" type="pres">
      <dgm:prSet presAssocID="{BB462A62-306B-4921-B4AC-B94CF6A90BAA}" presName="Accent3" presStyleCnt="0"/>
      <dgm:spPr/>
    </dgm:pt>
    <dgm:pt modelId="{52044246-504D-427B-9193-AA5B863BC2EF}" type="pres">
      <dgm:prSet presAssocID="{BB462A62-306B-4921-B4AC-B94CF6A90BAA}" presName="Accent" presStyleLbl="node1" presStyleIdx="2" presStyleCnt="3"/>
      <dgm:spPr/>
    </dgm:pt>
    <dgm:pt modelId="{D0948462-16AC-4E1B-A681-0622E15C4E27}" type="pres">
      <dgm:prSet presAssocID="{BB462A62-306B-4921-B4AC-B94CF6A90BAA}" presName="Parent3" presStyleLbl="revTx" presStyleIdx="2" presStyleCnt="3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pt-BR"/>
        </a:p>
      </dgm:t>
    </dgm:pt>
  </dgm:ptLst>
  <dgm:cxnLst>
    <dgm:cxn modelId="{6F7AC926-F479-405C-B75A-D1BD0E726B0E}" type="presOf" srcId="{B2A068D3-56D5-4975-8195-D4D554892D15}" destId="{7D6D6642-286E-4A75-B9C5-9216E56BE7C6}" srcOrd="0" destOrd="0" presId="urn:microsoft.com/office/officeart/2009/layout/CircleArrowProcess"/>
    <dgm:cxn modelId="{F1DF1CC9-EA5B-4822-A264-786E728CF9DA}" type="presOf" srcId="{FF73FE38-5FB3-43F5-AD4D-2D1CB175C8F5}" destId="{5C0DC754-630E-4E10-8BEA-CE6231DC1238}" srcOrd="0" destOrd="0" presId="urn:microsoft.com/office/officeart/2009/layout/CircleArrowProcess"/>
    <dgm:cxn modelId="{7F350CC7-F0E9-47C4-9C28-2CAB5FB61191}" type="presOf" srcId="{BB462A62-306B-4921-B4AC-B94CF6A90BAA}" destId="{D0948462-16AC-4E1B-A681-0622E15C4E27}" srcOrd="0" destOrd="0" presId="urn:microsoft.com/office/officeart/2009/layout/CircleArrowProcess"/>
    <dgm:cxn modelId="{D48D6419-F9F4-456C-9F7E-69A954B9D7F6}" srcId="{50F5C403-A1E2-4C69-BC72-ECF307314007}" destId="{BB462A62-306B-4921-B4AC-B94CF6A90BAA}" srcOrd="2" destOrd="0" parTransId="{FA295FE1-5525-45E3-89A0-431D9B8149B4}" sibTransId="{1D352DB7-ADB8-46F2-92EA-1951EA89E98A}"/>
    <dgm:cxn modelId="{39FC3C48-A474-4973-BE4B-C4BFAA812B83}" srcId="{50F5C403-A1E2-4C69-BC72-ECF307314007}" destId="{FF73FE38-5FB3-43F5-AD4D-2D1CB175C8F5}" srcOrd="0" destOrd="0" parTransId="{774A6FFD-A2FA-4E25-B330-6D5D088C0202}" sibTransId="{DA50483F-1FB2-4272-9876-F66C5EE23367}"/>
    <dgm:cxn modelId="{9D5FD8E2-7DAC-4038-939D-E7F75E963ED4}" type="presOf" srcId="{50F5C403-A1E2-4C69-BC72-ECF307314007}" destId="{235C20D2-C67B-46F2-8123-063464885223}" srcOrd="0" destOrd="0" presId="urn:microsoft.com/office/officeart/2009/layout/CircleArrowProcess"/>
    <dgm:cxn modelId="{D2BF1F9B-1B69-4F93-A570-2C16EDAA5814}" srcId="{50F5C403-A1E2-4C69-BC72-ECF307314007}" destId="{B2A068D3-56D5-4975-8195-D4D554892D15}" srcOrd="1" destOrd="0" parTransId="{11B3A11A-7B24-46B5-8CFC-418658621C90}" sibTransId="{0F71D7EA-0D92-45B1-9AA1-B72296D88374}"/>
    <dgm:cxn modelId="{E1168B3C-6EFB-4DD6-BCB4-D6EC99598885}" type="presParOf" srcId="{235C20D2-C67B-46F2-8123-063464885223}" destId="{E8B155BD-61E7-4598-975E-26717B8F973F}" srcOrd="0" destOrd="0" presId="urn:microsoft.com/office/officeart/2009/layout/CircleArrowProcess"/>
    <dgm:cxn modelId="{7D8FCA7E-F1A7-4370-A3AB-8B7CB0AF2E2A}" type="presParOf" srcId="{E8B155BD-61E7-4598-975E-26717B8F973F}" destId="{4C2237E6-A392-4667-9E39-24585CC89FC7}" srcOrd="0" destOrd="0" presId="urn:microsoft.com/office/officeart/2009/layout/CircleArrowProcess"/>
    <dgm:cxn modelId="{9D61F40C-CA58-4739-A92D-BAFC1527F083}" type="presParOf" srcId="{235C20D2-C67B-46F2-8123-063464885223}" destId="{5C0DC754-630E-4E10-8BEA-CE6231DC1238}" srcOrd="1" destOrd="0" presId="urn:microsoft.com/office/officeart/2009/layout/CircleArrowProcess"/>
    <dgm:cxn modelId="{E828C600-BA51-4C77-8E74-B1BB390EEF01}" type="presParOf" srcId="{235C20D2-C67B-46F2-8123-063464885223}" destId="{D24EC70B-053E-4731-855D-2171C4025D66}" srcOrd="2" destOrd="0" presId="urn:microsoft.com/office/officeart/2009/layout/CircleArrowProcess"/>
    <dgm:cxn modelId="{34F0BC6F-12C8-40E4-B94D-8C78970FEB9D}" type="presParOf" srcId="{D24EC70B-053E-4731-855D-2171C4025D66}" destId="{67088F85-4A9D-40D4-B052-2F9146953D39}" srcOrd="0" destOrd="0" presId="urn:microsoft.com/office/officeart/2009/layout/CircleArrowProcess"/>
    <dgm:cxn modelId="{482332CF-85B2-4C2C-A195-D7D56BE7FD7A}" type="presParOf" srcId="{235C20D2-C67B-46F2-8123-063464885223}" destId="{7D6D6642-286E-4A75-B9C5-9216E56BE7C6}" srcOrd="3" destOrd="0" presId="urn:microsoft.com/office/officeart/2009/layout/CircleArrowProcess"/>
    <dgm:cxn modelId="{C91D7B1F-E950-4AC8-ADCB-F470CA1DD19A}" type="presParOf" srcId="{235C20D2-C67B-46F2-8123-063464885223}" destId="{5F084B8A-FEE1-4D5E-90FD-F3CBE2517DBB}" srcOrd="4" destOrd="0" presId="urn:microsoft.com/office/officeart/2009/layout/CircleArrowProcess"/>
    <dgm:cxn modelId="{8CA2378D-3EE7-481C-BF38-A5E3245EEDC1}" type="presParOf" srcId="{5F084B8A-FEE1-4D5E-90FD-F3CBE2517DBB}" destId="{52044246-504D-427B-9193-AA5B863BC2EF}" srcOrd="0" destOrd="0" presId="urn:microsoft.com/office/officeart/2009/layout/CircleArrowProcess"/>
    <dgm:cxn modelId="{E09A412A-C9D1-48A0-B82E-34C8806A6DB4}" type="presParOf" srcId="{235C20D2-C67B-46F2-8123-063464885223}" destId="{D0948462-16AC-4E1B-A681-0622E15C4E27}" srcOrd="5" destOrd="0" presId="urn:microsoft.com/office/officeart/2009/layout/CircleArrowProcess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50F5C403-A1E2-4C69-BC72-ECF307314007}" type="doc">
      <dgm:prSet loTypeId="urn:microsoft.com/office/officeart/2009/layout/CircleArrowProcess" loCatId="process" qsTypeId="urn:microsoft.com/office/officeart/2005/8/quickstyle/simple5" qsCatId="simple" csTypeId="urn:microsoft.com/office/officeart/2005/8/colors/colorful1#11" csCatId="colorful" phldr="1"/>
      <dgm:spPr/>
      <dgm:t>
        <a:bodyPr/>
        <a:lstStyle/>
        <a:p>
          <a:endParaRPr lang="pt-BR"/>
        </a:p>
      </dgm:t>
    </dgm:pt>
    <dgm:pt modelId="{FF73FE38-5FB3-43F5-AD4D-2D1CB175C8F5}">
      <dgm:prSet phldrT="[Texto]"/>
      <dgm:spPr/>
      <dgm:t>
        <a:bodyPr/>
        <a:lstStyle/>
        <a:p>
          <a:r>
            <a:rPr lang="pt-BR" b="1" dirty="0" smtClean="0">
              <a:solidFill>
                <a:schemeClr val="bg1"/>
              </a:solidFill>
            </a:rPr>
            <a:t>promover</a:t>
          </a:r>
          <a:endParaRPr lang="pt-BR" b="1" dirty="0">
            <a:solidFill>
              <a:schemeClr val="bg1"/>
            </a:solidFill>
          </a:endParaRPr>
        </a:p>
      </dgm:t>
    </dgm:pt>
    <dgm:pt modelId="{774A6FFD-A2FA-4E25-B330-6D5D088C0202}" type="parTrans" cxnId="{39FC3C48-A474-4973-BE4B-C4BFAA812B83}">
      <dgm:prSet/>
      <dgm:spPr/>
      <dgm:t>
        <a:bodyPr/>
        <a:lstStyle/>
        <a:p>
          <a:endParaRPr lang="pt-BR" b="1">
            <a:solidFill>
              <a:schemeClr val="bg1"/>
            </a:solidFill>
          </a:endParaRPr>
        </a:p>
      </dgm:t>
    </dgm:pt>
    <dgm:pt modelId="{DA50483F-1FB2-4272-9876-F66C5EE23367}" type="sibTrans" cxnId="{39FC3C48-A474-4973-BE4B-C4BFAA812B83}">
      <dgm:prSet/>
      <dgm:spPr/>
      <dgm:t>
        <a:bodyPr/>
        <a:lstStyle/>
        <a:p>
          <a:endParaRPr lang="pt-BR" b="1">
            <a:solidFill>
              <a:schemeClr val="bg1"/>
            </a:solidFill>
          </a:endParaRPr>
        </a:p>
      </dgm:t>
    </dgm:pt>
    <dgm:pt modelId="{B2A068D3-56D5-4975-8195-D4D554892D15}">
      <dgm:prSet phldrT="[Texto]"/>
      <dgm:spPr/>
      <dgm:t>
        <a:bodyPr/>
        <a:lstStyle/>
        <a:p>
          <a:r>
            <a:rPr lang="pt-BR" b="1" dirty="0" smtClean="0">
              <a:solidFill>
                <a:schemeClr val="bg1"/>
              </a:solidFill>
            </a:rPr>
            <a:t>coordenar/</a:t>
          </a:r>
        </a:p>
        <a:p>
          <a:r>
            <a:rPr lang="pt-BR" b="1" dirty="0" smtClean="0">
              <a:solidFill>
                <a:schemeClr val="bg1"/>
              </a:solidFill>
            </a:rPr>
            <a:t>executar</a:t>
          </a:r>
          <a:endParaRPr lang="pt-BR" b="1" dirty="0">
            <a:solidFill>
              <a:schemeClr val="bg1"/>
            </a:solidFill>
          </a:endParaRPr>
        </a:p>
      </dgm:t>
    </dgm:pt>
    <dgm:pt modelId="{11B3A11A-7B24-46B5-8CFC-418658621C90}" type="parTrans" cxnId="{D2BF1F9B-1B69-4F93-A570-2C16EDAA5814}">
      <dgm:prSet/>
      <dgm:spPr/>
      <dgm:t>
        <a:bodyPr/>
        <a:lstStyle/>
        <a:p>
          <a:endParaRPr lang="pt-BR" b="1">
            <a:solidFill>
              <a:schemeClr val="bg1"/>
            </a:solidFill>
          </a:endParaRPr>
        </a:p>
      </dgm:t>
    </dgm:pt>
    <dgm:pt modelId="{0F71D7EA-0D92-45B1-9AA1-B72296D88374}" type="sibTrans" cxnId="{D2BF1F9B-1B69-4F93-A570-2C16EDAA5814}">
      <dgm:prSet/>
      <dgm:spPr/>
      <dgm:t>
        <a:bodyPr/>
        <a:lstStyle/>
        <a:p>
          <a:endParaRPr lang="pt-BR" b="1">
            <a:solidFill>
              <a:schemeClr val="bg1"/>
            </a:solidFill>
          </a:endParaRPr>
        </a:p>
      </dgm:t>
    </dgm:pt>
    <dgm:pt modelId="{BB462A62-306B-4921-B4AC-B94CF6A90BAA}">
      <dgm:prSet phldrT="[Texto]"/>
      <dgm:spPr/>
      <dgm:t>
        <a:bodyPr/>
        <a:lstStyle/>
        <a:p>
          <a:r>
            <a:rPr lang="pt-BR" b="1" dirty="0" smtClean="0">
              <a:solidFill>
                <a:schemeClr val="bg1"/>
              </a:solidFill>
            </a:rPr>
            <a:t>representar</a:t>
          </a:r>
          <a:endParaRPr lang="pt-BR" b="1" dirty="0">
            <a:solidFill>
              <a:schemeClr val="bg1"/>
            </a:solidFill>
          </a:endParaRPr>
        </a:p>
      </dgm:t>
    </dgm:pt>
    <dgm:pt modelId="{FA295FE1-5525-45E3-89A0-431D9B8149B4}" type="parTrans" cxnId="{D48D6419-F9F4-456C-9F7E-69A954B9D7F6}">
      <dgm:prSet/>
      <dgm:spPr/>
      <dgm:t>
        <a:bodyPr/>
        <a:lstStyle/>
        <a:p>
          <a:endParaRPr lang="pt-BR" b="1">
            <a:solidFill>
              <a:schemeClr val="bg1"/>
            </a:solidFill>
          </a:endParaRPr>
        </a:p>
      </dgm:t>
    </dgm:pt>
    <dgm:pt modelId="{1D352DB7-ADB8-46F2-92EA-1951EA89E98A}" type="sibTrans" cxnId="{D48D6419-F9F4-456C-9F7E-69A954B9D7F6}">
      <dgm:prSet/>
      <dgm:spPr/>
      <dgm:t>
        <a:bodyPr/>
        <a:lstStyle/>
        <a:p>
          <a:endParaRPr lang="pt-BR" b="1">
            <a:solidFill>
              <a:schemeClr val="bg1"/>
            </a:solidFill>
          </a:endParaRPr>
        </a:p>
      </dgm:t>
    </dgm:pt>
    <dgm:pt modelId="{235C20D2-C67B-46F2-8123-063464885223}" type="pres">
      <dgm:prSet presAssocID="{50F5C403-A1E2-4C69-BC72-ECF307314007}" presName="Name0" presStyleCnt="0">
        <dgm:presLayoutVars>
          <dgm:chMax val="7"/>
          <dgm:chPref val="7"/>
          <dgm:dir/>
          <dgm:animLvl val="lvl"/>
        </dgm:presLayoutVars>
      </dgm:prSet>
      <dgm:spPr/>
      <dgm:t>
        <a:bodyPr/>
        <a:lstStyle/>
        <a:p>
          <a:endParaRPr lang="pt-BR"/>
        </a:p>
      </dgm:t>
    </dgm:pt>
    <dgm:pt modelId="{E8B155BD-61E7-4598-975E-26717B8F973F}" type="pres">
      <dgm:prSet presAssocID="{FF73FE38-5FB3-43F5-AD4D-2D1CB175C8F5}" presName="Accent1" presStyleCnt="0"/>
      <dgm:spPr/>
    </dgm:pt>
    <dgm:pt modelId="{4C2237E6-A392-4667-9E39-24585CC89FC7}" type="pres">
      <dgm:prSet presAssocID="{FF73FE38-5FB3-43F5-AD4D-2D1CB175C8F5}" presName="Accent" presStyleLbl="node1" presStyleIdx="0" presStyleCnt="3"/>
      <dgm:spPr/>
      <dgm:t>
        <a:bodyPr/>
        <a:lstStyle/>
        <a:p>
          <a:endParaRPr lang="pt-BR"/>
        </a:p>
      </dgm:t>
    </dgm:pt>
    <dgm:pt modelId="{5C0DC754-630E-4E10-8BEA-CE6231DC1238}" type="pres">
      <dgm:prSet presAssocID="{FF73FE38-5FB3-43F5-AD4D-2D1CB175C8F5}" presName="Parent1" presStyleLbl="revTx" presStyleIdx="0" presStyleCnt="3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D24EC70B-053E-4731-855D-2171C4025D66}" type="pres">
      <dgm:prSet presAssocID="{B2A068D3-56D5-4975-8195-D4D554892D15}" presName="Accent2" presStyleCnt="0"/>
      <dgm:spPr/>
    </dgm:pt>
    <dgm:pt modelId="{67088F85-4A9D-40D4-B052-2F9146953D39}" type="pres">
      <dgm:prSet presAssocID="{B2A068D3-56D5-4975-8195-D4D554892D15}" presName="Accent" presStyleLbl="node1" presStyleIdx="1" presStyleCnt="3"/>
      <dgm:spPr/>
    </dgm:pt>
    <dgm:pt modelId="{7D6D6642-286E-4A75-B9C5-9216E56BE7C6}" type="pres">
      <dgm:prSet presAssocID="{B2A068D3-56D5-4975-8195-D4D554892D15}" presName="Parent2" presStyleLbl="revTx" presStyleIdx="1" presStyleCnt="3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5F084B8A-FEE1-4D5E-90FD-F3CBE2517DBB}" type="pres">
      <dgm:prSet presAssocID="{BB462A62-306B-4921-B4AC-B94CF6A90BAA}" presName="Accent3" presStyleCnt="0"/>
      <dgm:spPr/>
    </dgm:pt>
    <dgm:pt modelId="{52044246-504D-427B-9193-AA5B863BC2EF}" type="pres">
      <dgm:prSet presAssocID="{BB462A62-306B-4921-B4AC-B94CF6A90BAA}" presName="Accent" presStyleLbl="node1" presStyleIdx="2" presStyleCnt="3"/>
      <dgm:spPr/>
    </dgm:pt>
    <dgm:pt modelId="{D0948462-16AC-4E1B-A681-0622E15C4E27}" type="pres">
      <dgm:prSet presAssocID="{BB462A62-306B-4921-B4AC-B94CF6A90BAA}" presName="Parent3" presStyleLbl="revTx" presStyleIdx="2" presStyleCnt="3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pt-BR"/>
        </a:p>
      </dgm:t>
    </dgm:pt>
  </dgm:ptLst>
  <dgm:cxnLst>
    <dgm:cxn modelId="{55BE083C-84D7-4B07-804A-EF297B5CEB1D}" type="presOf" srcId="{50F5C403-A1E2-4C69-BC72-ECF307314007}" destId="{235C20D2-C67B-46F2-8123-063464885223}" srcOrd="0" destOrd="0" presId="urn:microsoft.com/office/officeart/2009/layout/CircleArrowProcess"/>
    <dgm:cxn modelId="{390C9B7D-C82C-45B3-B4A9-930501F4EB16}" type="presOf" srcId="{BB462A62-306B-4921-B4AC-B94CF6A90BAA}" destId="{D0948462-16AC-4E1B-A681-0622E15C4E27}" srcOrd="0" destOrd="0" presId="urn:microsoft.com/office/officeart/2009/layout/CircleArrowProcess"/>
    <dgm:cxn modelId="{3BDFA0C9-BF65-49AA-8BFA-CE81D71F79E4}" type="presOf" srcId="{B2A068D3-56D5-4975-8195-D4D554892D15}" destId="{7D6D6642-286E-4A75-B9C5-9216E56BE7C6}" srcOrd="0" destOrd="0" presId="urn:microsoft.com/office/officeart/2009/layout/CircleArrowProcess"/>
    <dgm:cxn modelId="{D48D6419-F9F4-456C-9F7E-69A954B9D7F6}" srcId="{50F5C403-A1E2-4C69-BC72-ECF307314007}" destId="{BB462A62-306B-4921-B4AC-B94CF6A90BAA}" srcOrd="2" destOrd="0" parTransId="{FA295FE1-5525-45E3-89A0-431D9B8149B4}" sibTransId="{1D352DB7-ADB8-46F2-92EA-1951EA89E98A}"/>
    <dgm:cxn modelId="{D2BF1F9B-1B69-4F93-A570-2C16EDAA5814}" srcId="{50F5C403-A1E2-4C69-BC72-ECF307314007}" destId="{B2A068D3-56D5-4975-8195-D4D554892D15}" srcOrd="1" destOrd="0" parTransId="{11B3A11A-7B24-46B5-8CFC-418658621C90}" sibTransId="{0F71D7EA-0D92-45B1-9AA1-B72296D88374}"/>
    <dgm:cxn modelId="{E78CFE80-AD1F-4DEC-86BD-0EFEF50DD536}" type="presOf" srcId="{FF73FE38-5FB3-43F5-AD4D-2D1CB175C8F5}" destId="{5C0DC754-630E-4E10-8BEA-CE6231DC1238}" srcOrd="0" destOrd="0" presId="urn:microsoft.com/office/officeart/2009/layout/CircleArrowProcess"/>
    <dgm:cxn modelId="{39FC3C48-A474-4973-BE4B-C4BFAA812B83}" srcId="{50F5C403-A1E2-4C69-BC72-ECF307314007}" destId="{FF73FE38-5FB3-43F5-AD4D-2D1CB175C8F5}" srcOrd="0" destOrd="0" parTransId="{774A6FFD-A2FA-4E25-B330-6D5D088C0202}" sibTransId="{DA50483F-1FB2-4272-9876-F66C5EE23367}"/>
    <dgm:cxn modelId="{1C38E8C4-9F62-464D-8472-16E1745ACAE9}" type="presParOf" srcId="{235C20D2-C67B-46F2-8123-063464885223}" destId="{E8B155BD-61E7-4598-975E-26717B8F973F}" srcOrd="0" destOrd="0" presId="urn:microsoft.com/office/officeart/2009/layout/CircleArrowProcess"/>
    <dgm:cxn modelId="{07E30E35-7AD5-41E9-A135-0D67C48CC34C}" type="presParOf" srcId="{E8B155BD-61E7-4598-975E-26717B8F973F}" destId="{4C2237E6-A392-4667-9E39-24585CC89FC7}" srcOrd="0" destOrd="0" presId="urn:microsoft.com/office/officeart/2009/layout/CircleArrowProcess"/>
    <dgm:cxn modelId="{7440E685-1D8A-4243-A462-C46898B50276}" type="presParOf" srcId="{235C20D2-C67B-46F2-8123-063464885223}" destId="{5C0DC754-630E-4E10-8BEA-CE6231DC1238}" srcOrd="1" destOrd="0" presId="urn:microsoft.com/office/officeart/2009/layout/CircleArrowProcess"/>
    <dgm:cxn modelId="{63F87E20-C69C-4D06-A66B-BA6E733C4C87}" type="presParOf" srcId="{235C20D2-C67B-46F2-8123-063464885223}" destId="{D24EC70B-053E-4731-855D-2171C4025D66}" srcOrd="2" destOrd="0" presId="urn:microsoft.com/office/officeart/2009/layout/CircleArrowProcess"/>
    <dgm:cxn modelId="{FF1CB2FE-AF67-4D6A-9112-2725F6C3587D}" type="presParOf" srcId="{D24EC70B-053E-4731-855D-2171C4025D66}" destId="{67088F85-4A9D-40D4-B052-2F9146953D39}" srcOrd="0" destOrd="0" presId="urn:microsoft.com/office/officeart/2009/layout/CircleArrowProcess"/>
    <dgm:cxn modelId="{79205AD7-F317-4934-A19A-D0ECD6A1C73B}" type="presParOf" srcId="{235C20D2-C67B-46F2-8123-063464885223}" destId="{7D6D6642-286E-4A75-B9C5-9216E56BE7C6}" srcOrd="3" destOrd="0" presId="urn:microsoft.com/office/officeart/2009/layout/CircleArrowProcess"/>
    <dgm:cxn modelId="{40E782C4-91C0-43D7-A518-A5B1BD4D3C3A}" type="presParOf" srcId="{235C20D2-C67B-46F2-8123-063464885223}" destId="{5F084B8A-FEE1-4D5E-90FD-F3CBE2517DBB}" srcOrd="4" destOrd="0" presId="urn:microsoft.com/office/officeart/2009/layout/CircleArrowProcess"/>
    <dgm:cxn modelId="{B51EDD9C-14C9-4CE7-B293-0AF670D8A338}" type="presParOf" srcId="{5F084B8A-FEE1-4D5E-90FD-F3CBE2517DBB}" destId="{52044246-504D-427B-9193-AA5B863BC2EF}" srcOrd="0" destOrd="0" presId="urn:microsoft.com/office/officeart/2009/layout/CircleArrowProcess"/>
    <dgm:cxn modelId="{E31BDF55-9B10-4D46-8634-849E4B78CBBF}" type="presParOf" srcId="{235C20D2-C67B-46F2-8123-063464885223}" destId="{D0948462-16AC-4E1B-A681-0622E15C4E27}" srcOrd="5" destOrd="0" presId="urn:microsoft.com/office/officeart/2009/layout/CircleArrowProcess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50F5C403-A1E2-4C69-BC72-ECF307314007}" type="doc">
      <dgm:prSet loTypeId="urn:microsoft.com/office/officeart/2009/layout/CircleArrowProcess" loCatId="process" qsTypeId="urn:microsoft.com/office/officeart/2005/8/quickstyle/simple5" qsCatId="simple" csTypeId="urn:microsoft.com/office/officeart/2005/8/colors/colorful1#12" csCatId="colorful" phldr="1"/>
      <dgm:spPr/>
      <dgm:t>
        <a:bodyPr/>
        <a:lstStyle/>
        <a:p>
          <a:endParaRPr lang="pt-BR"/>
        </a:p>
      </dgm:t>
    </dgm:pt>
    <dgm:pt modelId="{FF73FE38-5FB3-43F5-AD4D-2D1CB175C8F5}">
      <dgm:prSet phldrT="[Texto]"/>
      <dgm:spPr/>
      <dgm:t>
        <a:bodyPr/>
        <a:lstStyle/>
        <a:p>
          <a:r>
            <a:rPr lang="pt-BR" b="1" dirty="0" smtClean="0">
              <a:solidFill>
                <a:schemeClr val="bg1"/>
              </a:solidFill>
            </a:rPr>
            <a:t>promover</a:t>
          </a:r>
          <a:endParaRPr lang="pt-BR" b="1" dirty="0">
            <a:solidFill>
              <a:schemeClr val="bg1"/>
            </a:solidFill>
          </a:endParaRPr>
        </a:p>
      </dgm:t>
    </dgm:pt>
    <dgm:pt modelId="{774A6FFD-A2FA-4E25-B330-6D5D088C0202}" type="parTrans" cxnId="{39FC3C48-A474-4973-BE4B-C4BFAA812B83}">
      <dgm:prSet/>
      <dgm:spPr/>
      <dgm:t>
        <a:bodyPr/>
        <a:lstStyle/>
        <a:p>
          <a:endParaRPr lang="pt-BR" b="1">
            <a:solidFill>
              <a:schemeClr val="bg1"/>
            </a:solidFill>
          </a:endParaRPr>
        </a:p>
      </dgm:t>
    </dgm:pt>
    <dgm:pt modelId="{DA50483F-1FB2-4272-9876-F66C5EE23367}" type="sibTrans" cxnId="{39FC3C48-A474-4973-BE4B-C4BFAA812B83}">
      <dgm:prSet/>
      <dgm:spPr/>
      <dgm:t>
        <a:bodyPr/>
        <a:lstStyle/>
        <a:p>
          <a:endParaRPr lang="pt-BR" b="1">
            <a:solidFill>
              <a:schemeClr val="bg1"/>
            </a:solidFill>
          </a:endParaRPr>
        </a:p>
      </dgm:t>
    </dgm:pt>
    <dgm:pt modelId="{B2A068D3-56D5-4975-8195-D4D554892D15}">
      <dgm:prSet phldrT="[Texto]"/>
      <dgm:spPr/>
      <dgm:t>
        <a:bodyPr/>
        <a:lstStyle/>
        <a:p>
          <a:r>
            <a:rPr lang="pt-BR" b="1" dirty="0" smtClean="0">
              <a:solidFill>
                <a:schemeClr val="bg1"/>
              </a:solidFill>
            </a:rPr>
            <a:t>Coordenar/</a:t>
          </a:r>
        </a:p>
        <a:p>
          <a:r>
            <a:rPr lang="pt-BR" b="1" dirty="0" smtClean="0">
              <a:solidFill>
                <a:schemeClr val="bg1"/>
              </a:solidFill>
            </a:rPr>
            <a:t>executar</a:t>
          </a:r>
          <a:endParaRPr lang="pt-BR" b="1" dirty="0">
            <a:solidFill>
              <a:schemeClr val="bg1"/>
            </a:solidFill>
          </a:endParaRPr>
        </a:p>
      </dgm:t>
    </dgm:pt>
    <dgm:pt modelId="{11B3A11A-7B24-46B5-8CFC-418658621C90}" type="parTrans" cxnId="{D2BF1F9B-1B69-4F93-A570-2C16EDAA5814}">
      <dgm:prSet/>
      <dgm:spPr/>
      <dgm:t>
        <a:bodyPr/>
        <a:lstStyle/>
        <a:p>
          <a:endParaRPr lang="pt-BR" b="1">
            <a:solidFill>
              <a:schemeClr val="bg1"/>
            </a:solidFill>
          </a:endParaRPr>
        </a:p>
      </dgm:t>
    </dgm:pt>
    <dgm:pt modelId="{0F71D7EA-0D92-45B1-9AA1-B72296D88374}" type="sibTrans" cxnId="{D2BF1F9B-1B69-4F93-A570-2C16EDAA5814}">
      <dgm:prSet/>
      <dgm:spPr/>
      <dgm:t>
        <a:bodyPr/>
        <a:lstStyle/>
        <a:p>
          <a:endParaRPr lang="pt-BR" b="1">
            <a:solidFill>
              <a:schemeClr val="bg1"/>
            </a:solidFill>
          </a:endParaRPr>
        </a:p>
      </dgm:t>
    </dgm:pt>
    <dgm:pt modelId="{BB462A62-306B-4921-B4AC-B94CF6A90BAA}">
      <dgm:prSet phldrT="[Texto]"/>
      <dgm:spPr/>
      <dgm:t>
        <a:bodyPr/>
        <a:lstStyle/>
        <a:p>
          <a:r>
            <a:rPr lang="pt-BR" b="1" dirty="0" smtClean="0">
              <a:solidFill>
                <a:schemeClr val="bg1"/>
              </a:solidFill>
            </a:rPr>
            <a:t>representar</a:t>
          </a:r>
          <a:endParaRPr lang="pt-BR" b="1" dirty="0">
            <a:solidFill>
              <a:schemeClr val="bg1"/>
            </a:solidFill>
          </a:endParaRPr>
        </a:p>
      </dgm:t>
    </dgm:pt>
    <dgm:pt modelId="{FA295FE1-5525-45E3-89A0-431D9B8149B4}" type="parTrans" cxnId="{D48D6419-F9F4-456C-9F7E-69A954B9D7F6}">
      <dgm:prSet/>
      <dgm:spPr/>
      <dgm:t>
        <a:bodyPr/>
        <a:lstStyle/>
        <a:p>
          <a:endParaRPr lang="pt-BR" b="1">
            <a:solidFill>
              <a:schemeClr val="bg1"/>
            </a:solidFill>
          </a:endParaRPr>
        </a:p>
      </dgm:t>
    </dgm:pt>
    <dgm:pt modelId="{1D352DB7-ADB8-46F2-92EA-1951EA89E98A}" type="sibTrans" cxnId="{D48D6419-F9F4-456C-9F7E-69A954B9D7F6}">
      <dgm:prSet/>
      <dgm:spPr/>
      <dgm:t>
        <a:bodyPr/>
        <a:lstStyle/>
        <a:p>
          <a:endParaRPr lang="pt-BR" b="1">
            <a:solidFill>
              <a:schemeClr val="bg1"/>
            </a:solidFill>
          </a:endParaRPr>
        </a:p>
      </dgm:t>
    </dgm:pt>
    <dgm:pt modelId="{235C20D2-C67B-46F2-8123-063464885223}" type="pres">
      <dgm:prSet presAssocID="{50F5C403-A1E2-4C69-BC72-ECF307314007}" presName="Name0" presStyleCnt="0">
        <dgm:presLayoutVars>
          <dgm:chMax val="7"/>
          <dgm:chPref val="7"/>
          <dgm:dir/>
          <dgm:animLvl val="lvl"/>
        </dgm:presLayoutVars>
      </dgm:prSet>
      <dgm:spPr/>
      <dgm:t>
        <a:bodyPr/>
        <a:lstStyle/>
        <a:p>
          <a:endParaRPr lang="pt-BR"/>
        </a:p>
      </dgm:t>
    </dgm:pt>
    <dgm:pt modelId="{E8B155BD-61E7-4598-975E-26717B8F973F}" type="pres">
      <dgm:prSet presAssocID="{FF73FE38-5FB3-43F5-AD4D-2D1CB175C8F5}" presName="Accent1" presStyleCnt="0"/>
      <dgm:spPr/>
    </dgm:pt>
    <dgm:pt modelId="{4C2237E6-A392-4667-9E39-24585CC89FC7}" type="pres">
      <dgm:prSet presAssocID="{FF73FE38-5FB3-43F5-AD4D-2D1CB175C8F5}" presName="Accent" presStyleLbl="node1" presStyleIdx="0" presStyleCnt="3"/>
      <dgm:spPr/>
      <dgm:t>
        <a:bodyPr/>
        <a:lstStyle/>
        <a:p>
          <a:endParaRPr lang="pt-BR"/>
        </a:p>
      </dgm:t>
    </dgm:pt>
    <dgm:pt modelId="{5C0DC754-630E-4E10-8BEA-CE6231DC1238}" type="pres">
      <dgm:prSet presAssocID="{FF73FE38-5FB3-43F5-AD4D-2D1CB175C8F5}" presName="Parent1" presStyleLbl="revTx" presStyleIdx="0" presStyleCnt="3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D24EC70B-053E-4731-855D-2171C4025D66}" type="pres">
      <dgm:prSet presAssocID="{B2A068D3-56D5-4975-8195-D4D554892D15}" presName="Accent2" presStyleCnt="0"/>
      <dgm:spPr/>
    </dgm:pt>
    <dgm:pt modelId="{67088F85-4A9D-40D4-B052-2F9146953D39}" type="pres">
      <dgm:prSet presAssocID="{B2A068D3-56D5-4975-8195-D4D554892D15}" presName="Accent" presStyleLbl="node1" presStyleIdx="1" presStyleCnt="3"/>
      <dgm:spPr/>
    </dgm:pt>
    <dgm:pt modelId="{7D6D6642-286E-4A75-B9C5-9216E56BE7C6}" type="pres">
      <dgm:prSet presAssocID="{B2A068D3-56D5-4975-8195-D4D554892D15}" presName="Parent2" presStyleLbl="revTx" presStyleIdx="1" presStyleCnt="3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5F084B8A-FEE1-4D5E-90FD-F3CBE2517DBB}" type="pres">
      <dgm:prSet presAssocID="{BB462A62-306B-4921-B4AC-B94CF6A90BAA}" presName="Accent3" presStyleCnt="0"/>
      <dgm:spPr/>
    </dgm:pt>
    <dgm:pt modelId="{52044246-504D-427B-9193-AA5B863BC2EF}" type="pres">
      <dgm:prSet presAssocID="{BB462A62-306B-4921-B4AC-B94CF6A90BAA}" presName="Accent" presStyleLbl="node1" presStyleIdx="2" presStyleCnt="3"/>
      <dgm:spPr/>
    </dgm:pt>
    <dgm:pt modelId="{D0948462-16AC-4E1B-A681-0622E15C4E27}" type="pres">
      <dgm:prSet presAssocID="{BB462A62-306B-4921-B4AC-B94CF6A90BAA}" presName="Parent3" presStyleLbl="revTx" presStyleIdx="2" presStyleCnt="3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pt-BR"/>
        </a:p>
      </dgm:t>
    </dgm:pt>
  </dgm:ptLst>
  <dgm:cxnLst>
    <dgm:cxn modelId="{11F738AE-8C7E-492A-AA15-501E97901B6A}" type="presOf" srcId="{BB462A62-306B-4921-B4AC-B94CF6A90BAA}" destId="{D0948462-16AC-4E1B-A681-0622E15C4E27}" srcOrd="0" destOrd="0" presId="urn:microsoft.com/office/officeart/2009/layout/CircleArrowProcess"/>
    <dgm:cxn modelId="{D8D03FB3-0465-416D-8AED-EFA40B3BD28B}" type="presOf" srcId="{B2A068D3-56D5-4975-8195-D4D554892D15}" destId="{7D6D6642-286E-4A75-B9C5-9216E56BE7C6}" srcOrd="0" destOrd="0" presId="urn:microsoft.com/office/officeart/2009/layout/CircleArrowProcess"/>
    <dgm:cxn modelId="{D48D6419-F9F4-456C-9F7E-69A954B9D7F6}" srcId="{50F5C403-A1E2-4C69-BC72-ECF307314007}" destId="{BB462A62-306B-4921-B4AC-B94CF6A90BAA}" srcOrd="2" destOrd="0" parTransId="{FA295FE1-5525-45E3-89A0-431D9B8149B4}" sibTransId="{1D352DB7-ADB8-46F2-92EA-1951EA89E98A}"/>
    <dgm:cxn modelId="{0F3A3CD0-31F4-42BB-90E4-221D8272F691}" type="presOf" srcId="{FF73FE38-5FB3-43F5-AD4D-2D1CB175C8F5}" destId="{5C0DC754-630E-4E10-8BEA-CE6231DC1238}" srcOrd="0" destOrd="0" presId="urn:microsoft.com/office/officeart/2009/layout/CircleArrowProcess"/>
    <dgm:cxn modelId="{946DAB84-1C86-45FE-9EB7-BB88B9932092}" type="presOf" srcId="{50F5C403-A1E2-4C69-BC72-ECF307314007}" destId="{235C20D2-C67B-46F2-8123-063464885223}" srcOrd="0" destOrd="0" presId="urn:microsoft.com/office/officeart/2009/layout/CircleArrowProcess"/>
    <dgm:cxn modelId="{39FC3C48-A474-4973-BE4B-C4BFAA812B83}" srcId="{50F5C403-A1E2-4C69-BC72-ECF307314007}" destId="{FF73FE38-5FB3-43F5-AD4D-2D1CB175C8F5}" srcOrd="0" destOrd="0" parTransId="{774A6FFD-A2FA-4E25-B330-6D5D088C0202}" sibTransId="{DA50483F-1FB2-4272-9876-F66C5EE23367}"/>
    <dgm:cxn modelId="{D2BF1F9B-1B69-4F93-A570-2C16EDAA5814}" srcId="{50F5C403-A1E2-4C69-BC72-ECF307314007}" destId="{B2A068D3-56D5-4975-8195-D4D554892D15}" srcOrd="1" destOrd="0" parTransId="{11B3A11A-7B24-46B5-8CFC-418658621C90}" sibTransId="{0F71D7EA-0D92-45B1-9AA1-B72296D88374}"/>
    <dgm:cxn modelId="{9F87A20C-3157-430D-99AE-ACA5360BC20A}" type="presParOf" srcId="{235C20D2-C67B-46F2-8123-063464885223}" destId="{E8B155BD-61E7-4598-975E-26717B8F973F}" srcOrd="0" destOrd="0" presId="urn:microsoft.com/office/officeart/2009/layout/CircleArrowProcess"/>
    <dgm:cxn modelId="{0EBE73C5-22D2-40A1-8967-C3252457F922}" type="presParOf" srcId="{E8B155BD-61E7-4598-975E-26717B8F973F}" destId="{4C2237E6-A392-4667-9E39-24585CC89FC7}" srcOrd="0" destOrd="0" presId="urn:microsoft.com/office/officeart/2009/layout/CircleArrowProcess"/>
    <dgm:cxn modelId="{7F7D999E-A711-484F-8DBF-05FA25AF9ABF}" type="presParOf" srcId="{235C20D2-C67B-46F2-8123-063464885223}" destId="{5C0DC754-630E-4E10-8BEA-CE6231DC1238}" srcOrd="1" destOrd="0" presId="urn:microsoft.com/office/officeart/2009/layout/CircleArrowProcess"/>
    <dgm:cxn modelId="{B1914DDE-7A1F-4E0D-A0D0-F7C73CD898AA}" type="presParOf" srcId="{235C20D2-C67B-46F2-8123-063464885223}" destId="{D24EC70B-053E-4731-855D-2171C4025D66}" srcOrd="2" destOrd="0" presId="urn:microsoft.com/office/officeart/2009/layout/CircleArrowProcess"/>
    <dgm:cxn modelId="{FF722ECE-F364-443D-8441-2D57ED30A710}" type="presParOf" srcId="{D24EC70B-053E-4731-855D-2171C4025D66}" destId="{67088F85-4A9D-40D4-B052-2F9146953D39}" srcOrd="0" destOrd="0" presId="urn:microsoft.com/office/officeart/2009/layout/CircleArrowProcess"/>
    <dgm:cxn modelId="{B5B65F7E-8EA9-4039-9C1A-F3B1C1FA78A6}" type="presParOf" srcId="{235C20D2-C67B-46F2-8123-063464885223}" destId="{7D6D6642-286E-4A75-B9C5-9216E56BE7C6}" srcOrd="3" destOrd="0" presId="urn:microsoft.com/office/officeart/2009/layout/CircleArrowProcess"/>
    <dgm:cxn modelId="{81C40368-4FBF-461D-A768-BA72D0F8F56C}" type="presParOf" srcId="{235C20D2-C67B-46F2-8123-063464885223}" destId="{5F084B8A-FEE1-4D5E-90FD-F3CBE2517DBB}" srcOrd="4" destOrd="0" presId="urn:microsoft.com/office/officeart/2009/layout/CircleArrowProcess"/>
    <dgm:cxn modelId="{94F138EF-1E16-4BE6-811D-D6B3CFFF22B8}" type="presParOf" srcId="{5F084B8A-FEE1-4D5E-90FD-F3CBE2517DBB}" destId="{52044246-504D-427B-9193-AA5B863BC2EF}" srcOrd="0" destOrd="0" presId="urn:microsoft.com/office/officeart/2009/layout/CircleArrowProcess"/>
    <dgm:cxn modelId="{931EFF74-F466-4AB1-8DC5-961C4DE6A278}" type="presParOf" srcId="{235C20D2-C67B-46F2-8123-063464885223}" destId="{D0948462-16AC-4E1B-A681-0622E15C4E27}" srcOrd="5" destOrd="0" presId="urn:microsoft.com/office/officeart/2009/layout/CircleArrowProcess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50F5C403-A1E2-4C69-BC72-ECF307314007}" type="doc">
      <dgm:prSet loTypeId="urn:microsoft.com/office/officeart/2009/layout/CircleArrowProcess" loCatId="process" qsTypeId="urn:microsoft.com/office/officeart/2005/8/quickstyle/simple5" qsCatId="simple" csTypeId="urn:microsoft.com/office/officeart/2005/8/colors/colorful5" csCatId="colorful" phldr="1"/>
      <dgm:spPr/>
      <dgm:t>
        <a:bodyPr/>
        <a:lstStyle/>
        <a:p>
          <a:endParaRPr lang="pt-BR"/>
        </a:p>
      </dgm:t>
    </dgm:pt>
    <dgm:pt modelId="{FF73FE38-5FB3-43F5-AD4D-2D1CB175C8F5}">
      <dgm:prSet phldrT="[Texto]"/>
      <dgm:spPr/>
      <dgm:t>
        <a:bodyPr/>
        <a:lstStyle/>
        <a:p>
          <a:r>
            <a:rPr lang="pt-BR" b="1" dirty="0" smtClean="0">
              <a:solidFill>
                <a:schemeClr val="bg1"/>
              </a:solidFill>
            </a:rPr>
            <a:t>Ministro/a local</a:t>
          </a:r>
          <a:endParaRPr lang="pt-BR" b="1" dirty="0">
            <a:solidFill>
              <a:schemeClr val="bg1"/>
            </a:solidFill>
          </a:endParaRPr>
        </a:p>
      </dgm:t>
    </dgm:pt>
    <dgm:pt modelId="{774A6FFD-A2FA-4E25-B330-6D5D088C0202}" type="parTrans" cxnId="{39FC3C48-A474-4973-BE4B-C4BFAA812B83}">
      <dgm:prSet/>
      <dgm:spPr/>
      <dgm:t>
        <a:bodyPr/>
        <a:lstStyle/>
        <a:p>
          <a:endParaRPr lang="pt-BR" b="1">
            <a:solidFill>
              <a:schemeClr val="bg1"/>
            </a:solidFill>
          </a:endParaRPr>
        </a:p>
      </dgm:t>
    </dgm:pt>
    <dgm:pt modelId="{DA50483F-1FB2-4272-9876-F66C5EE23367}" type="sibTrans" cxnId="{39FC3C48-A474-4973-BE4B-C4BFAA812B83}">
      <dgm:prSet/>
      <dgm:spPr/>
      <dgm:t>
        <a:bodyPr/>
        <a:lstStyle/>
        <a:p>
          <a:endParaRPr lang="pt-BR" b="1">
            <a:solidFill>
              <a:schemeClr val="bg1"/>
            </a:solidFill>
          </a:endParaRPr>
        </a:p>
      </dgm:t>
    </dgm:pt>
    <dgm:pt modelId="{B2A068D3-56D5-4975-8195-D4D554892D15}">
      <dgm:prSet phldrT="[Texto]"/>
      <dgm:spPr/>
      <dgm:t>
        <a:bodyPr/>
        <a:lstStyle/>
        <a:p>
          <a:r>
            <a:rPr lang="pt-BR" b="1" dirty="0" smtClean="0">
              <a:solidFill>
                <a:schemeClr val="bg1"/>
              </a:solidFill>
            </a:rPr>
            <a:t>Pastor/a Sinodal</a:t>
          </a:r>
          <a:endParaRPr lang="pt-BR" b="1" dirty="0">
            <a:solidFill>
              <a:schemeClr val="bg1"/>
            </a:solidFill>
          </a:endParaRPr>
        </a:p>
      </dgm:t>
    </dgm:pt>
    <dgm:pt modelId="{11B3A11A-7B24-46B5-8CFC-418658621C90}" type="parTrans" cxnId="{D2BF1F9B-1B69-4F93-A570-2C16EDAA5814}">
      <dgm:prSet/>
      <dgm:spPr/>
      <dgm:t>
        <a:bodyPr/>
        <a:lstStyle/>
        <a:p>
          <a:endParaRPr lang="pt-BR" b="1">
            <a:solidFill>
              <a:schemeClr val="bg1"/>
            </a:solidFill>
          </a:endParaRPr>
        </a:p>
      </dgm:t>
    </dgm:pt>
    <dgm:pt modelId="{0F71D7EA-0D92-45B1-9AA1-B72296D88374}" type="sibTrans" cxnId="{D2BF1F9B-1B69-4F93-A570-2C16EDAA5814}">
      <dgm:prSet/>
      <dgm:spPr/>
      <dgm:t>
        <a:bodyPr/>
        <a:lstStyle/>
        <a:p>
          <a:endParaRPr lang="pt-BR" b="1">
            <a:solidFill>
              <a:schemeClr val="bg1"/>
            </a:solidFill>
          </a:endParaRPr>
        </a:p>
      </dgm:t>
    </dgm:pt>
    <dgm:pt modelId="{BB462A62-306B-4921-B4AC-B94CF6A90BAA}">
      <dgm:prSet phldrT="[Texto]"/>
      <dgm:spPr/>
      <dgm:t>
        <a:bodyPr/>
        <a:lstStyle/>
        <a:p>
          <a:r>
            <a:rPr lang="pt-BR" b="1" dirty="0" smtClean="0">
              <a:solidFill>
                <a:schemeClr val="bg1"/>
              </a:solidFill>
            </a:rPr>
            <a:t>Pastor/a Presidente</a:t>
          </a:r>
          <a:endParaRPr lang="pt-BR" b="1" dirty="0">
            <a:solidFill>
              <a:schemeClr val="bg1"/>
            </a:solidFill>
          </a:endParaRPr>
        </a:p>
      </dgm:t>
    </dgm:pt>
    <dgm:pt modelId="{FA295FE1-5525-45E3-89A0-431D9B8149B4}" type="parTrans" cxnId="{D48D6419-F9F4-456C-9F7E-69A954B9D7F6}">
      <dgm:prSet/>
      <dgm:spPr/>
      <dgm:t>
        <a:bodyPr/>
        <a:lstStyle/>
        <a:p>
          <a:endParaRPr lang="pt-BR" b="1">
            <a:solidFill>
              <a:schemeClr val="bg1"/>
            </a:solidFill>
          </a:endParaRPr>
        </a:p>
      </dgm:t>
    </dgm:pt>
    <dgm:pt modelId="{1D352DB7-ADB8-46F2-92EA-1951EA89E98A}" type="sibTrans" cxnId="{D48D6419-F9F4-456C-9F7E-69A954B9D7F6}">
      <dgm:prSet/>
      <dgm:spPr/>
      <dgm:t>
        <a:bodyPr/>
        <a:lstStyle/>
        <a:p>
          <a:endParaRPr lang="pt-BR" b="1">
            <a:solidFill>
              <a:schemeClr val="bg1"/>
            </a:solidFill>
          </a:endParaRPr>
        </a:p>
      </dgm:t>
    </dgm:pt>
    <dgm:pt modelId="{235C20D2-C67B-46F2-8123-063464885223}" type="pres">
      <dgm:prSet presAssocID="{50F5C403-A1E2-4C69-BC72-ECF307314007}" presName="Name0" presStyleCnt="0">
        <dgm:presLayoutVars>
          <dgm:chMax val="7"/>
          <dgm:chPref val="7"/>
          <dgm:dir/>
          <dgm:animLvl val="lvl"/>
        </dgm:presLayoutVars>
      </dgm:prSet>
      <dgm:spPr/>
      <dgm:t>
        <a:bodyPr/>
        <a:lstStyle/>
        <a:p>
          <a:endParaRPr lang="pt-BR"/>
        </a:p>
      </dgm:t>
    </dgm:pt>
    <dgm:pt modelId="{E8B155BD-61E7-4598-975E-26717B8F973F}" type="pres">
      <dgm:prSet presAssocID="{FF73FE38-5FB3-43F5-AD4D-2D1CB175C8F5}" presName="Accent1" presStyleCnt="0"/>
      <dgm:spPr/>
      <dgm:t>
        <a:bodyPr/>
        <a:lstStyle/>
        <a:p>
          <a:endParaRPr lang="pt-BR"/>
        </a:p>
      </dgm:t>
    </dgm:pt>
    <dgm:pt modelId="{4C2237E6-A392-4667-9E39-24585CC89FC7}" type="pres">
      <dgm:prSet presAssocID="{FF73FE38-5FB3-43F5-AD4D-2D1CB175C8F5}" presName="Accent" presStyleLbl="node1" presStyleIdx="0" presStyleCnt="3"/>
      <dgm:spPr/>
      <dgm:t>
        <a:bodyPr/>
        <a:lstStyle/>
        <a:p>
          <a:endParaRPr lang="pt-BR"/>
        </a:p>
      </dgm:t>
    </dgm:pt>
    <dgm:pt modelId="{5C0DC754-630E-4E10-8BEA-CE6231DC1238}" type="pres">
      <dgm:prSet presAssocID="{FF73FE38-5FB3-43F5-AD4D-2D1CB175C8F5}" presName="Parent1" presStyleLbl="revTx" presStyleIdx="0" presStyleCnt="3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D24EC70B-053E-4731-855D-2171C4025D66}" type="pres">
      <dgm:prSet presAssocID="{B2A068D3-56D5-4975-8195-D4D554892D15}" presName="Accent2" presStyleCnt="0"/>
      <dgm:spPr/>
      <dgm:t>
        <a:bodyPr/>
        <a:lstStyle/>
        <a:p>
          <a:endParaRPr lang="pt-BR"/>
        </a:p>
      </dgm:t>
    </dgm:pt>
    <dgm:pt modelId="{67088F85-4A9D-40D4-B052-2F9146953D39}" type="pres">
      <dgm:prSet presAssocID="{B2A068D3-56D5-4975-8195-D4D554892D15}" presName="Accent" presStyleLbl="node1" presStyleIdx="1" presStyleCnt="3"/>
      <dgm:spPr/>
      <dgm:t>
        <a:bodyPr/>
        <a:lstStyle/>
        <a:p>
          <a:endParaRPr lang="pt-BR"/>
        </a:p>
      </dgm:t>
    </dgm:pt>
    <dgm:pt modelId="{7D6D6642-286E-4A75-B9C5-9216E56BE7C6}" type="pres">
      <dgm:prSet presAssocID="{B2A068D3-56D5-4975-8195-D4D554892D15}" presName="Parent2" presStyleLbl="revTx" presStyleIdx="1" presStyleCnt="3" custLinFactNeighborX="-3734" custLinFactNeighborY="-2787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5F084B8A-FEE1-4D5E-90FD-F3CBE2517DBB}" type="pres">
      <dgm:prSet presAssocID="{BB462A62-306B-4921-B4AC-B94CF6A90BAA}" presName="Accent3" presStyleCnt="0"/>
      <dgm:spPr/>
      <dgm:t>
        <a:bodyPr/>
        <a:lstStyle/>
        <a:p>
          <a:endParaRPr lang="pt-BR"/>
        </a:p>
      </dgm:t>
    </dgm:pt>
    <dgm:pt modelId="{52044246-504D-427B-9193-AA5B863BC2EF}" type="pres">
      <dgm:prSet presAssocID="{BB462A62-306B-4921-B4AC-B94CF6A90BAA}" presName="Accent" presStyleLbl="node1" presStyleIdx="2" presStyleCnt="3"/>
      <dgm:spPr/>
      <dgm:t>
        <a:bodyPr/>
        <a:lstStyle/>
        <a:p>
          <a:endParaRPr lang="pt-BR"/>
        </a:p>
      </dgm:t>
    </dgm:pt>
    <dgm:pt modelId="{D0948462-16AC-4E1B-A681-0622E15C4E27}" type="pres">
      <dgm:prSet presAssocID="{BB462A62-306B-4921-B4AC-B94CF6A90BAA}" presName="Parent3" presStyleLbl="revTx" presStyleIdx="2" presStyleCnt="3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pt-BR"/>
        </a:p>
      </dgm:t>
    </dgm:pt>
  </dgm:ptLst>
  <dgm:cxnLst>
    <dgm:cxn modelId="{EA0D7EB7-4FA4-4E34-BA88-313BABC75E0C}" type="presOf" srcId="{50F5C403-A1E2-4C69-BC72-ECF307314007}" destId="{235C20D2-C67B-46F2-8123-063464885223}" srcOrd="0" destOrd="0" presId="urn:microsoft.com/office/officeart/2009/layout/CircleArrowProcess"/>
    <dgm:cxn modelId="{57B17BD6-2783-4FF8-B3C7-666A17C0D785}" type="presOf" srcId="{B2A068D3-56D5-4975-8195-D4D554892D15}" destId="{7D6D6642-286E-4A75-B9C5-9216E56BE7C6}" srcOrd="0" destOrd="0" presId="urn:microsoft.com/office/officeart/2009/layout/CircleArrowProcess"/>
    <dgm:cxn modelId="{D48D6419-F9F4-456C-9F7E-69A954B9D7F6}" srcId="{50F5C403-A1E2-4C69-BC72-ECF307314007}" destId="{BB462A62-306B-4921-B4AC-B94CF6A90BAA}" srcOrd="2" destOrd="0" parTransId="{FA295FE1-5525-45E3-89A0-431D9B8149B4}" sibTransId="{1D352DB7-ADB8-46F2-92EA-1951EA89E98A}"/>
    <dgm:cxn modelId="{3F5F32FE-C977-4FAF-B870-7B75E3374BC8}" type="presOf" srcId="{BB462A62-306B-4921-B4AC-B94CF6A90BAA}" destId="{D0948462-16AC-4E1B-A681-0622E15C4E27}" srcOrd="0" destOrd="0" presId="urn:microsoft.com/office/officeart/2009/layout/CircleArrowProcess"/>
    <dgm:cxn modelId="{39FC3C48-A474-4973-BE4B-C4BFAA812B83}" srcId="{50F5C403-A1E2-4C69-BC72-ECF307314007}" destId="{FF73FE38-5FB3-43F5-AD4D-2D1CB175C8F5}" srcOrd="0" destOrd="0" parTransId="{774A6FFD-A2FA-4E25-B330-6D5D088C0202}" sibTransId="{DA50483F-1FB2-4272-9876-F66C5EE23367}"/>
    <dgm:cxn modelId="{D2BF1F9B-1B69-4F93-A570-2C16EDAA5814}" srcId="{50F5C403-A1E2-4C69-BC72-ECF307314007}" destId="{B2A068D3-56D5-4975-8195-D4D554892D15}" srcOrd="1" destOrd="0" parTransId="{11B3A11A-7B24-46B5-8CFC-418658621C90}" sibTransId="{0F71D7EA-0D92-45B1-9AA1-B72296D88374}"/>
    <dgm:cxn modelId="{AE9FC5C7-7ACE-4474-9D29-13435DA3437F}" type="presOf" srcId="{FF73FE38-5FB3-43F5-AD4D-2D1CB175C8F5}" destId="{5C0DC754-630E-4E10-8BEA-CE6231DC1238}" srcOrd="0" destOrd="0" presId="urn:microsoft.com/office/officeart/2009/layout/CircleArrowProcess"/>
    <dgm:cxn modelId="{70C185F7-19ED-4D30-86AC-5B1A6005132F}" type="presParOf" srcId="{235C20D2-C67B-46F2-8123-063464885223}" destId="{E8B155BD-61E7-4598-975E-26717B8F973F}" srcOrd="0" destOrd="0" presId="urn:microsoft.com/office/officeart/2009/layout/CircleArrowProcess"/>
    <dgm:cxn modelId="{DCD6606E-4683-4899-B724-E48C019A0774}" type="presParOf" srcId="{E8B155BD-61E7-4598-975E-26717B8F973F}" destId="{4C2237E6-A392-4667-9E39-24585CC89FC7}" srcOrd="0" destOrd="0" presId="urn:microsoft.com/office/officeart/2009/layout/CircleArrowProcess"/>
    <dgm:cxn modelId="{635C79F8-8A90-4EF8-A80E-AB2055051855}" type="presParOf" srcId="{235C20D2-C67B-46F2-8123-063464885223}" destId="{5C0DC754-630E-4E10-8BEA-CE6231DC1238}" srcOrd="1" destOrd="0" presId="urn:microsoft.com/office/officeart/2009/layout/CircleArrowProcess"/>
    <dgm:cxn modelId="{7875D485-0468-4F95-B632-C74C44497BDD}" type="presParOf" srcId="{235C20D2-C67B-46F2-8123-063464885223}" destId="{D24EC70B-053E-4731-855D-2171C4025D66}" srcOrd="2" destOrd="0" presId="urn:microsoft.com/office/officeart/2009/layout/CircleArrowProcess"/>
    <dgm:cxn modelId="{B7D2FF9C-7B14-4D55-B974-6E17D6E5FA9D}" type="presParOf" srcId="{D24EC70B-053E-4731-855D-2171C4025D66}" destId="{67088F85-4A9D-40D4-B052-2F9146953D39}" srcOrd="0" destOrd="0" presId="urn:microsoft.com/office/officeart/2009/layout/CircleArrowProcess"/>
    <dgm:cxn modelId="{288FA7B5-9498-4C9C-AEE5-407E952A0ABA}" type="presParOf" srcId="{235C20D2-C67B-46F2-8123-063464885223}" destId="{7D6D6642-286E-4A75-B9C5-9216E56BE7C6}" srcOrd="3" destOrd="0" presId="urn:microsoft.com/office/officeart/2009/layout/CircleArrowProcess"/>
    <dgm:cxn modelId="{8C67EAD6-1612-47CD-B65D-A7D195F6E0CA}" type="presParOf" srcId="{235C20D2-C67B-46F2-8123-063464885223}" destId="{5F084B8A-FEE1-4D5E-90FD-F3CBE2517DBB}" srcOrd="4" destOrd="0" presId="urn:microsoft.com/office/officeart/2009/layout/CircleArrowProcess"/>
    <dgm:cxn modelId="{087294B3-32EC-4436-B58C-05977652370F}" type="presParOf" srcId="{5F084B8A-FEE1-4D5E-90FD-F3CBE2517DBB}" destId="{52044246-504D-427B-9193-AA5B863BC2EF}" srcOrd="0" destOrd="0" presId="urn:microsoft.com/office/officeart/2009/layout/CircleArrowProcess"/>
    <dgm:cxn modelId="{AE7B9C04-E6EB-4076-B540-3DC7789A5595}" type="presParOf" srcId="{235C20D2-C67B-46F2-8123-063464885223}" destId="{D0948462-16AC-4E1B-A681-0622E15C4E27}" srcOrd="5" destOrd="0" presId="urn:microsoft.com/office/officeart/2009/layout/CircleArrow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50F5C403-A1E2-4C69-BC72-ECF307314007}" type="doc">
      <dgm:prSet loTypeId="urn:microsoft.com/office/officeart/2009/layout/CircleArrowProcess" loCatId="process" qsTypeId="urn:microsoft.com/office/officeart/2005/8/quickstyle/simple5" qsCatId="simple" csTypeId="urn:microsoft.com/office/officeart/2005/8/colors/colorful2" csCatId="colorful" phldr="1"/>
      <dgm:spPr/>
      <dgm:t>
        <a:bodyPr/>
        <a:lstStyle/>
        <a:p>
          <a:endParaRPr lang="pt-BR"/>
        </a:p>
      </dgm:t>
    </dgm:pt>
    <dgm:pt modelId="{FF73FE38-5FB3-43F5-AD4D-2D1CB175C8F5}">
      <dgm:prSet phldrT="[Texto]"/>
      <dgm:spPr/>
      <dgm:t>
        <a:bodyPr/>
        <a:lstStyle/>
        <a:p>
          <a:r>
            <a:rPr lang="pt-BR" b="1" dirty="0" err="1" smtClean="0">
              <a:solidFill>
                <a:schemeClr val="bg1"/>
              </a:solidFill>
            </a:rPr>
            <a:t>Assembléia</a:t>
          </a:r>
          <a:r>
            <a:rPr lang="pt-BR" b="1" dirty="0" smtClean="0">
              <a:solidFill>
                <a:schemeClr val="bg1"/>
              </a:solidFill>
            </a:rPr>
            <a:t> da comunidade</a:t>
          </a:r>
          <a:endParaRPr lang="pt-BR" b="1" dirty="0">
            <a:solidFill>
              <a:schemeClr val="bg1"/>
            </a:solidFill>
          </a:endParaRPr>
        </a:p>
      </dgm:t>
    </dgm:pt>
    <dgm:pt modelId="{774A6FFD-A2FA-4E25-B330-6D5D088C0202}" type="parTrans" cxnId="{39FC3C48-A474-4973-BE4B-C4BFAA812B83}">
      <dgm:prSet/>
      <dgm:spPr/>
      <dgm:t>
        <a:bodyPr/>
        <a:lstStyle/>
        <a:p>
          <a:endParaRPr lang="pt-BR" b="1">
            <a:solidFill>
              <a:schemeClr val="bg1"/>
            </a:solidFill>
          </a:endParaRPr>
        </a:p>
      </dgm:t>
    </dgm:pt>
    <dgm:pt modelId="{DA50483F-1FB2-4272-9876-F66C5EE23367}" type="sibTrans" cxnId="{39FC3C48-A474-4973-BE4B-C4BFAA812B83}">
      <dgm:prSet/>
      <dgm:spPr/>
      <dgm:t>
        <a:bodyPr/>
        <a:lstStyle/>
        <a:p>
          <a:endParaRPr lang="pt-BR" b="1">
            <a:solidFill>
              <a:schemeClr val="bg1"/>
            </a:solidFill>
          </a:endParaRPr>
        </a:p>
      </dgm:t>
    </dgm:pt>
    <dgm:pt modelId="{B2A068D3-56D5-4975-8195-D4D554892D15}">
      <dgm:prSet phldrT="[Texto]"/>
      <dgm:spPr/>
      <dgm:t>
        <a:bodyPr/>
        <a:lstStyle/>
        <a:p>
          <a:r>
            <a:rPr lang="pt-BR" b="1" dirty="0" err="1" smtClean="0">
              <a:solidFill>
                <a:schemeClr val="bg1"/>
              </a:solidFill>
            </a:rPr>
            <a:t>Assembléia</a:t>
          </a:r>
          <a:r>
            <a:rPr lang="pt-BR" b="1" dirty="0" smtClean="0">
              <a:solidFill>
                <a:schemeClr val="bg1"/>
              </a:solidFill>
            </a:rPr>
            <a:t> Sinodal</a:t>
          </a:r>
          <a:endParaRPr lang="pt-BR" b="1" dirty="0">
            <a:solidFill>
              <a:schemeClr val="bg1"/>
            </a:solidFill>
          </a:endParaRPr>
        </a:p>
      </dgm:t>
    </dgm:pt>
    <dgm:pt modelId="{11B3A11A-7B24-46B5-8CFC-418658621C90}" type="parTrans" cxnId="{D2BF1F9B-1B69-4F93-A570-2C16EDAA5814}">
      <dgm:prSet/>
      <dgm:spPr/>
      <dgm:t>
        <a:bodyPr/>
        <a:lstStyle/>
        <a:p>
          <a:endParaRPr lang="pt-BR" b="1">
            <a:solidFill>
              <a:schemeClr val="bg1"/>
            </a:solidFill>
          </a:endParaRPr>
        </a:p>
      </dgm:t>
    </dgm:pt>
    <dgm:pt modelId="{0F71D7EA-0D92-45B1-9AA1-B72296D88374}" type="sibTrans" cxnId="{D2BF1F9B-1B69-4F93-A570-2C16EDAA5814}">
      <dgm:prSet/>
      <dgm:spPr/>
      <dgm:t>
        <a:bodyPr/>
        <a:lstStyle/>
        <a:p>
          <a:endParaRPr lang="pt-BR" b="1">
            <a:solidFill>
              <a:schemeClr val="bg1"/>
            </a:solidFill>
          </a:endParaRPr>
        </a:p>
      </dgm:t>
    </dgm:pt>
    <dgm:pt modelId="{27F2635F-EF0C-4028-AECB-BA6472833AAC}">
      <dgm:prSet phldrT="[Texto]"/>
      <dgm:spPr/>
      <dgm:t>
        <a:bodyPr/>
        <a:lstStyle/>
        <a:p>
          <a:r>
            <a:rPr lang="pt-BR" b="1" dirty="0" smtClean="0">
              <a:solidFill>
                <a:schemeClr val="bg1"/>
              </a:solidFill>
            </a:rPr>
            <a:t>Concílio</a:t>
          </a:r>
          <a:endParaRPr lang="pt-BR" b="1" dirty="0">
            <a:solidFill>
              <a:schemeClr val="bg1"/>
            </a:solidFill>
          </a:endParaRPr>
        </a:p>
      </dgm:t>
    </dgm:pt>
    <dgm:pt modelId="{F3720B6B-0234-43C5-915E-7AF6CAEFC7CE}" type="parTrans" cxnId="{656C7A8E-589C-42D1-BED6-91262362A8CF}">
      <dgm:prSet/>
      <dgm:spPr/>
      <dgm:t>
        <a:bodyPr/>
        <a:lstStyle/>
        <a:p>
          <a:endParaRPr lang="pt-BR">
            <a:solidFill>
              <a:schemeClr val="bg1"/>
            </a:solidFill>
          </a:endParaRPr>
        </a:p>
      </dgm:t>
    </dgm:pt>
    <dgm:pt modelId="{1A73494B-AEA8-437F-A5FC-56F1CE0BA00B}" type="sibTrans" cxnId="{656C7A8E-589C-42D1-BED6-91262362A8CF}">
      <dgm:prSet/>
      <dgm:spPr/>
      <dgm:t>
        <a:bodyPr/>
        <a:lstStyle/>
        <a:p>
          <a:endParaRPr lang="pt-BR">
            <a:solidFill>
              <a:schemeClr val="bg1"/>
            </a:solidFill>
          </a:endParaRPr>
        </a:p>
      </dgm:t>
    </dgm:pt>
    <dgm:pt modelId="{235C20D2-C67B-46F2-8123-063464885223}" type="pres">
      <dgm:prSet presAssocID="{50F5C403-A1E2-4C69-BC72-ECF307314007}" presName="Name0" presStyleCnt="0">
        <dgm:presLayoutVars>
          <dgm:chMax val="7"/>
          <dgm:chPref val="7"/>
          <dgm:dir/>
          <dgm:animLvl val="lvl"/>
        </dgm:presLayoutVars>
      </dgm:prSet>
      <dgm:spPr/>
      <dgm:t>
        <a:bodyPr/>
        <a:lstStyle/>
        <a:p>
          <a:endParaRPr lang="pt-BR"/>
        </a:p>
      </dgm:t>
    </dgm:pt>
    <dgm:pt modelId="{E8B155BD-61E7-4598-975E-26717B8F973F}" type="pres">
      <dgm:prSet presAssocID="{FF73FE38-5FB3-43F5-AD4D-2D1CB175C8F5}" presName="Accent1" presStyleCnt="0"/>
      <dgm:spPr/>
      <dgm:t>
        <a:bodyPr/>
        <a:lstStyle/>
        <a:p>
          <a:endParaRPr lang="pt-BR"/>
        </a:p>
      </dgm:t>
    </dgm:pt>
    <dgm:pt modelId="{4C2237E6-A392-4667-9E39-24585CC89FC7}" type="pres">
      <dgm:prSet presAssocID="{FF73FE38-5FB3-43F5-AD4D-2D1CB175C8F5}" presName="Accent" presStyleLbl="node1" presStyleIdx="0" presStyleCnt="3"/>
      <dgm:spPr/>
      <dgm:t>
        <a:bodyPr/>
        <a:lstStyle/>
        <a:p>
          <a:endParaRPr lang="pt-BR"/>
        </a:p>
      </dgm:t>
    </dgm:pt>
    <dgm:pt modelId="{5C0DC754-630E-4E10-8BEA-CE6231DC1238}" type="pres">
      <dgm:prSet presAssocID="{FF73FE38-5FB3-43F5-AD4D-2D1CB175C8F5}" presName="Parent1" presStyleLbl="revTx" presStyleIdx="0" presStyleCnt="3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D24EC70B-053E-4731-855D-2171C4025D66}" type="pres">
      <dgm:prSet presAssocID="{B2A068D3-56D5-4975-8195-D4D554892D15}" presName="Accent2" presStyleCnt="0"/>
      <dgm:spPr/>
      <dgm:t>
        <a:bodyPr/>
        <a:lstStyle/>
        <a:p>
          <a:endParaRPr lang="pt-BR"/>
        </a:p>
      </dgm:t>
    </dgm:pt>
    <dgm:pt modelId="{67088F85-4A9D-40D4-B052-2F9146953D39}" type="pres">
      <dgm:prSet presAssocID="{B2A068D3-56D5-4975-8195-D4D554892D15}" presName="Accent" presStyleLbl="node1" presStyleIdx="1" presStyleCnt="3"/>
      <dgm:spPr/>
      <dgm:t>
        <a:bodyPr/>
        <a:lstStyle/>
        <a:p>
          <a:endParaRPr lang="pt-BR"/>
        </a:p>
      </dgm:t>
    </dgm:pt>
    <dgm:pt modelId="{7D6D6642-286E-4A75-B9C5-9216E56BE7C6}" type="pres">
      <dgm:prSet presAssocID="{B2A068D3-56D5-4975-8195-D4D554892D15}" presName="Parent2" presStyleLbl="revTx" presStyleIdx="1" presStyleCnt="3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E609D2FC-2C4A-4860-B064-6846B85A4042}" type="pres">
      <dgm:prSet presAssocID="{27F2635F-EF0C-4028-AECB-BA6472833AAC}" presName="Accent3" presStyleCnt="0"/>
      <dgm:spPr/>
    </dgm:pt>
    <dgm:pt modelId="{AED50036-B5EC-435A-9B63-64BEA42700A4}" type="pres">
      <dgm:prSet presAssocID="{27F2635F-EF0C-4028-AECB-BA6472833AAC}" presName="Accent" presStyleLbl="node1" presStyleIdx="2" presStyleCnt="3"/>
      <dgm:spPr/>
    </dgm:pt>
    <dgm:pt modelId="{1A8B19ED-ADA9-42E9-BD44-FDC77FA1511A}" type="pres">
      <dgm:prSet presAssocID="{27F2635F-EF0C-4028-AECB-BA6472833AAC}" presName="Parent3" presStyleLbl="revTx" presStyleIdx="2" presStyleCnt="3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pt-BR"/>
        </a:p>
      </dgm:t>
    </dgm:pt>
  </dgm:ptLst>
  <dgm:cxnLst>
    <dgm:cxn modelId="{D2BF1F9B-1B69-4F93-A570-2C16EDAA5814}" srcId="{50F5C403-A1E2-4C69-BC72-ECF307314007}" destId="{B2A068D3-56D5-4975-8195-D4D554892D15}" srcOrd="1" destOrd="0" parTransId="{11B3A11A-7B24-46B5-8CFC-418658621C90}" sibTransId="{0F71D7EA-0D92-45B1-9AA1-B72296D88374}"/>
    <dgm:cxn modelId="{FC54A9A0-06E4-49BD-8EB2-B8BC1C2BF1F7}" type="presOf" srcId="{FF73FE38-5FB3-43F5-AD4D-2D1CB175C8F5}" destId="{5C0DC754-630E-4E10-8BEA-CE6231DC1238}" srcOrd="0" destOrd="0" presId="urn:microsoft.com/office/officeart/2009/layout/CircleArrowProcess"/>
    <dgm:cxn modelId="{656C7A8E-589C-42D1-BED6-91262362A8CF}" srcId="{50F5C403-A1E2-4C69-BC72-ECF307314007}" destId="{27F2635F-EF0C-4028-AECB-BA6472833AAC}" srcOrd="2" destOrd="0" parTransId="{F3720B6B-0234-43C5-915E-7AF6CAEFC7CE}" sibTransId="{1A73494B-AEA8-437F-A5FC-56F1CE0BA00B}"/>
    <dgm:cxn modelId="{B245C479-200B-4051-9BE0-F6A276919724}" type="presOf" srcId="{50F5C403-A1E2-4C69-BC72-ECF307314007}" destId="{235C20D2-C67B-46F2-8123-063464885223}" srcOrd="0" destOrd="0" presId="urn:microsoft.com/office/officeart/2009/layout/CircleArrowProcess"/>
    <dgm:cxn modelId="{83E031DF-E07F-4221-AFD4-AB8640A2DC31}" type="presOf" srcId="{B2A068D3-56D5-4975-8195-D4D554892D15}" destId="{7D6D6642-286E-4A75-B9C5-9216E56BE7C6}" srcOrd="0" destOrd="0" presId="urn:microsoft.com/office/officeart/2009/layout/CircleArrowProcess"/>
    <dgm:cxn modelId="{39FC3C48-A474-4973-BE4B-C4BFAA812B83}" srcId="{50F5C403-A1E2-4C69-BC72-ECF307314007}" destId="{FF73FE38-5FB3-43F5-AD4D-2D1CB175C8F5}" srcOrd="0" destOrd="0" parTransId="{774A6FFD-A2FA-4E25-B330-6D5D088C0202}" sibTransId="{DA50483F-1FB2-4272-9876-F66C5EE23367}"/>
    <dgm:cxn modelId="{F0BE03CF-9B99-46F8-B0ED-CE792BDF56E8}" type="presOf" srcId="{27F2635F-EF0C-4028-AECB-BA6472833AAC}" destId="{1A8B19ED-ADA9-42E9-BD44-FDC77FA1511A}" srcOrd="0" destOrd="0" presId="urn:microsoft.com/office/officeart/2009/layout/CircleArrowProcess"/>
    <dgm:cxn modelId="{6F57A2F0-D29D-4C5A-B407-CA8BC268D4D6}" type="presParOf" srcId="{235C20D2-C67B-46F2-8123-063464885223}" destId="{E8B155BD-61E7-4598-975E-26717B8F973F}" srcOrd="0" destOrd="0" presId="urn:microsoft.com/office/officeart/2009/layout/CircleArrowProcess"/>
    <dgm:cxn modelId="{F2B716CE-7635-4738-B3DE-DBF21CE26E7E}" type="presParOf" srcId="{E8B155BD-61E7-4598-975E-26717B8F973F}" destId="{4C2237E6-A392-4667-9E39-24585CC89FC7}" srcOrd="0" destOrd="0" presId="urn:microsoft.com/office/officeart/2009/layout/CircleArrowProcess"/>
    <dgm:cxn modelId="{0242F109-A913-4213-ADA1-FCD878B589F4}" type="presParOf" srcId="{235C20D2-C67B-46F2-8123-063464885223}" destId="{5C0DC754-630E-4E10-8BEA-CE6231DC1238}" srcOrd="1" destOrd="0" presId="urn:microsoft.com/office/officeart/2009/layout/CircleArrowProcess"/>
    <dgm:cxn modelId="{36F790EC-263D-4A97-B5C6-AA919A663285}" type="presParOf" srcId="{235C20D2-C67B-46F2-8123-063464885223}" destId="{D24EC70B-053E-4731-855D-2171C4025D66}" srcOrd="2" destOrd="0" presId="urn:microsoft.com/office/officeart/2009/layout/CircleArrowProcess"/>
    <dgm:cxn modelId="{A2A76883-91C3-468E-AF26-18557AD8EBC4}" type="presParOf" srcId="{D24EC70B-053E-4731-855D-2171C4025D66}" destId="{67088F85-4A9D-40D4-B052-2F9146953D39}" srcOrd="0" destOrd="0" presId="urn:microsoft.com/office/officeart/2009/layout/CircleArrowProcess"/>
    <dgm:cxn modelId="{B3CCEA8C-B978-42C8-9051-05A38FFAF935}" type="presParOf" srcId="{235C20D2-C67B-46F2-8123-063464885223}" destId="{7D6D6642-286E-4A75-B9C5-9216E56BE7C6}" srcOrd="3" destOrd="0" presId="urn:microsoft.com/office/officeart/2009/layout/CircleArrowProcess"/>
    <dgm:cxn modelId="{C0F38BD1-77E4-410D-8451-92C71265FC95}" type="presParOf" srcId="{235C20D2-C67B-46F2-8123-063464885223}" destId="{E609D2FC-2C4A-4860-B064-6846B85A4042}" srcOrd="4" destOrd="0" presId="urn:microsoft.com/office/officeart/2009/layout/CircleArrowProcess"/>
    <dgm:cxn modelId="{56F9CA15-5856-4BA7-9D33-BB6BC559B058}" type="presParOf" srcId="{E609D2FC-2C4A-4860-B064-6846B85A4042}" destId="{AED50036-B5EC-435A-9B63-64BEA42700A4}" srcOrd="0" destOrd="0" presId="urn:microsoft.com/office/officeart/2009/layout/CircleArrowProcess"/>
    <dgm:cxn modelId="{270510FD-D4E0-4287-911A-4EDEC0D21C81}" type="presParOf" srcId="{235C20D2-C67B-46F2-8123-063464885223}" destId="{1A8B19ED-ADA9-42E9-BD44-FDC77FA1511A}" srcOrd="5" destOrd="0" presId="urn:microsoft.com/office/officeart/2009/layout/CircleArrow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61EA9E9-0BFA-436E-ABE8-25D985F9F450}">
      <dsp:nvSpPr>
        <dsp:cNvPr id="0" name=""/>
        <dsp:cNvSpPr/>
      </dsp:nvSpPr>
      <dsp:spPr>
        <a:xfrm>
          <a:off x="2847394" y="31546"/>
          <a:ext cx="2082075" cy="2082075"/>
        </a:xfrm>
        <a:prstGeom prst="triangle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200" b="1" kern="1200" smtClean="0">
              <a:solidFill>
                <a:schemeClr val="bg1"/>
              </a:solidFill>
              <a:latin typeface="Arial Narrow" pitchFamily="34" charset="0"/>
            </a:rPr>
            <a:t>Comunidade e Paróquia</a:t>
          </a:r>
          <a:endParaRPr lang="pt-BR" sz="1200" b="1" kern="1200">
            <a:solidFill>
              <a:schemeClr val="bg1"/>
            </a:solidFill>
            <a:latin typeface="Arial Narrow" pitchFamily="34" charset="0"/>
          </a:endParaRPr>
        </a:p>
      </dsp:txBody>
      <dsp:txXfrm>
        <a:off x="3367913" y="1072584"/>
        <a:ext cx="1041037" cy="1041037"/>
      </dsp:txXfrm>
    </dsp:sp>
    <dsp:sp modelId="{7799EA07-9003-4B19-AEC1-C25F7923863B}">
      <dsp:nvSpPr>
        <dsp:cNvPr id="0" name=""/>
        <dsp:cNvSpPr/>
      </dsp:nvSpPr>
      <dsp:spPr>
        <a:xfrm>
          <a:off x="1806356" y="2113622"/>
          <a:ext cx="2082075" cy="2082075"/>
        </a:xfrm>
        <a:prstGeom prst="triangle">
          <a:avLst/>
        </a:prstGeom>
        <a:gradFill rotWithShape="0">
          <a:gsLst>
            <a:gs pos="0">
              <a:schemeClr val="accent3">
                <a:hueOff val="1406283"/>
                <a:satOff val="-2110"/>
                <a:lumOff val="-343"/>
                <a:alphaOff val="0"/>
                <a:shade val="51000"/>
                <a:satMod val="130000"/>
              </a:schemeClr>
            </a:gs>
            <a:gs pos="80000">
              <a:schemeClr val="accent3">
                <a:hueOff val="1406283"/>
                <a:satOff val="-2110"/>
                <a:lumOff val="-343"/>
                <a:alphaOff val="0"/>
                <a:shade val="93000"/>
                <a:satMod val="130000"/>
              </a:schemeClr>
            </a:gs>
            <a:gs pos="100000">
              <a:schemeClr val="accent3">
                <a:hueOff val="1406283"/>
                <a:satOff val="-2110"/>
                <a:lumOff val="-343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200" b="1" kern="1200" smtClean="0">
              <a:solidFill>
                <a:schemeClr val="bg1"/>
              </a:solidFill>
              <a:latin typeface="Arial Narrow" pitchFamily="34" charset="0"/>
            </a:rPr>
            <a:t>Pastor/a Sinodal</a:t>
          </a:r>
          <a:endParaRPr lang="pt-BR" sz="1200" b="1" kern="1200">
            <a:solidFill>
              <a:schemeClr val="bg1"/>
            </a:solidFill>
            <a:latin typeface="Arial Narrow" pitchFamily="34" charset="0"/>
          </a:endParaRPr>
        </a:p>
      </dsp:txBody>
      <dsp:txXfrm>
        <a:off x="2326875" y="3154660"/>
        <a:ext cx="1041037" cy="1041037"/>
      </dsp:txXfrm>
    </dsp:sp>
    <dsp:sp modelId="{FA7CAA2B-3C41-437F-B944-673AB5CBBED6}">
      <dsp:nvSpPr>
        <dsp:cNvPr id="0" name=""/>
        <dsp:cNvSpPr/>
      </dsp:nvSpPr>
      <dsp:spPr>
        <a:xfrm rot="10800000">
          <a:off x="2847394" y="2113622"/>
          <a:ext cx="2082075" cy="2082075"/>
        </a:xfrm>
        <a:prstGeom prst="triangle">
          <a:avLst/>
        </a:prstGeom>
        <a:gradFill rotWithShape="0">
          <a:gsLst>
            <a:gs pos="0">
              <a:schemeClr val="accent3">
                <a:hueOff val="2812566"/>
                <a:satOff val="-4220"/>
                <a:lumOff val="-686"/>
                <a:alphaOff val="0"/>
                <a:shade val="51000"/>
                <a:satMod val="130000"/>
              </a:schemeClr>
            </a:gs>
            <a:gs pos="80000">
              <a:schemeClr val="accent3">
                <a:hueOff val="2812566"/>
                <a:satOff val="-4220"/>
                <a:lumOff val="-686"/>
                <a:alphaOff val="0"/>
                <a:shade val="93000"/>
                <a:satMod val="130000"/>
              </a:schemeClr>
            </a:gs>
            <a:gs pos="100000">
              <a:schemeClr val="accent3">
                <a:hueOff val="2812566"/>
                <a:satOff val="-4220"/>
                <a:lumOff val="-686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200" b="1" kern="1200" smtClean="0">
              <a:solidFill>
                <a:schemeClr val="bg1"/>
              </a:solidFill>
              <a:latin typeface="Arial Narrow" pitchFamily="34" charset="0"/>
            </a:rPr>
            <a:t>Assembléia Sinodal</a:t>
          </a:r>
          <a:endParaRPr lang="pt-BR" sz="1200" b="1" kern="1200">
            <a:solidFill>
              <a:schemeClr val="bg1"/>
            </a:solidFill>
            <a:latin typeface="Arial Narrow" pitchFamily="34" charset="0"/>
          </a:endParaRPr>
        </a:p>
      </dsp:txBody>
      <dsp:txXfrm rot="10800000">
        <a:off x="3367913" y="2113622"/>
        <a:ext cx="1041037" cy="1041037"/>
      </dsp:txXfrm>
    </dsp:sp>
    <dsp:sp modelId="{B7C69404-83F4-4286-9B7B-6E1557C5D83A}">
      <dsp:nvSpPr>
        <dsp:cNvPr id="0" name=""/>
        <dsp:cNvSpPr/>
      </dsp:nvSpPr>
      <dsp:spPr>
        <a:xfrm>
          <a:off x="3888431" y="2113622"/>
          <a:ext cx="2082075" cy="2082075"/>
        </a:xfrm>
        <a:prstGeom prst="triangle">
          <a:avLst/>
        </a:prstGeom>
        <a:gradFill rotWithShape="0">
          <a:gsLst>
            <a:gs pos="0">
              <a:schemeClr val="accent3">
                <a:hueOff val="4218849"/>
                <a:satOff val="-6330"/>
                <a:lumOff val="-1029"/>
                <a:alphaOff val="0"/>
                <a:shade val="51000"/>
                <a:satMod val="130000"/>
              </a:schemeClr>
            </a:gs>
            <a:gs pos="80000">
              <a:schemeClr val="accent3">
                <a:hueOff val="4218849"/>
                <a:satOff val="-6330"/>
                <a:lumOff val="-1029"/>
                <a:alphaOff val="0"/>
                <a:shade val="93000"/>
                <a:satMod val="130000"/>
              </a:schemeClr>
            </a:gs>
            <a:gs pos="100000">
              <a:schemeClr val="accent3">
                <a:hueOff val="4218849"/>
                <a:satOff val="-6330"/>
                <a:lumOff val="-1029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200" b="1" kern="1200" smtClean="0">
              <a:solidFill>
                <a:schemeClr val="bg1"/>
              </a:solidFill>
              <a:latin typeface="Arial Narrow" pitchFamily="34" charset="0"/>
            </a:rPr>
            <a:t>Conselho Sinodal</a:t>
          </a:r>
          <a:endParaRPr lang="pt-BR" sz="1200" b="1" kern="1200">
            <a:solidFill>
              <a:schemeClr val="bg1"/>
            </a:solidFill>
            <a:latin typeface="Arial Narrow" pitchFamily="34" charset="0"/>
          </a:endParaRPr>
        </a:p>
      </dsp:txBody>
      <dsp:txXfrm>
        <a:off x="4408950" y="3154660"/>
        <a:ext cx="1041037" cy="1041037"/>
      </dsp:txXfrm>
    </dsp:sp>
    <dsp:sp modelId="{2AEE0DAC-6D92-45ED-BDBB-C157351F9761}">
      <dsp:nvSpPr>
        <dsp:cNvPr id="0" name=""/>
        <dsp:cNvSpPr/>
      </dsp:nvSpPr>
      <dsp:spPr>
        <a:xfrm>
          <a:off x="765318" y="4195697"/>
          <a:ext cx="2082075" cy="2082075"/>
        </a:xfrm>
        <a:prstGeom prst="triangle">
          <a:avLst/>
        </a:prstGeom>
        <a:gradFill rotWithShape="0">
          <a:gsLst>
            <a:gs pos="0">
              <a:schemeClr val="accent3">
                <a:hueOff val="5625132"/>
                <a:satOff val="-8440"/>
                <a:lumOff val="-1373"/>
                <a:alphaOff val="0"/>
                <a:shade val="51000"/>
                <a:satMod val="130000"/>
              </a:schemeClr>
            </a:gs>
            <a:gs pos="80000">
              <a:schemeClr val="accent3">
                <a:hueOff val="5625132"/>
                <a:satOff val="-8440"/>
                <a:lumOff val="-1373"/>
                <a:alphaOff val="0"/>
                <a:shade val="93000"/>
                <a:satMod val="130000"/>
              </a:schemeClr>
            </a:gs>
            <a:gs pos="100000">
              <a:schemeClr val="accent3">
                <a:hueOff val="5625132"/>
                <a:satOff val="-8440"/>
                <a:lumOff val="-1373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200" b="1" kern="1200" smtClean="0">
              <a:solidFill>
                <a:schemeClr val="bg1"/>
              </a:solidFill>
              <a:latin typeface="Arial Narrow" pitchFamily="34" charset="0"/>
            </a:rPr>
            <a:t>Reunião de PPSS  e PresSS </a:t>
          </a:r>
          <a:endParaRPr lang="pt-BR" sz="1200" b="1" kern="1200">
            <a:solidFill>
              <a:schemeClr val="bg1"/>
            </a:solidFill>
            <a:latin typeface="Arial Narrow" pitchFamily="34" charset="0"/>
          </a:endParaRPr>
        </a:p>
      </dsp:txBody>
      <dsp:txXfrm>
        <a:off x="1285837" y="5236735"/>
        <a:ext cx="1041037" cy="1041037"/>
      </dsp:txXfrm>
    </dsp:sp>
    <dsp:sp modelId="{68DEA2FE-E267-42AB-8A0A-59C1DA1B616C}">
      <dsp:nvSpPr>
        <dsp:cNvPr id="0" name=""/>
        <dsp:cNvSpPr/>
      </dsp:nvSpPr>
      <dsp:spPr>
        <a:xfrm rot="10800000">
          <a:off x="1806356" y="4195697"/>
          <a:ext cx="2082075" cy="2082075"/>
        </a:xfrm>
        <a:prstGeom prst="triangle">
          <a:avLst/>
        </a:prstGeom>
        <a:gradFill rotWithShape="0">
          <a:gsLst>
            <a:gs pos="0">
              <a:schemeClr val="accent3">
                <a:hueOff val="7031415"/>
                <a:satOff val="-10550"/>
                <a:lumOff val="-1716"/>
                <a:alphaOff val="0"/>
                <a:shade val="51000"/>
                <a:satMod val="130000"/>
              </a:schemeClr>
            </a:gs>
            <a:gs pos="80000">
              <a:schemeClr val="accent3">
                <a:hueOff val="7031415"/>
                <a:satOff val="-10550"/>
                <a:lumOff val="-1716"/>
                <a:alphaOff val="0"/>
                <a:shade val="93000"/>
                <a:satMod val="130000"/>
              </a:schemeClr>
            </a:gs>
            <a:gs pos="100000">
              <a:schemeClr val="accent3">
                <a:hueOff val="7031415"/>
                <a:satOff val="-10550"/>
                <a:lumOff val="-1716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200" b="1" kern="1200" smtClean="0">
              <a:solidFill>
                <a:schemeClr val="bg1"/>
              </a:solidFill>
              <a:latin typeface="Arial Narrow" pitchFamily="34" charset="0"/>
            </a:rPr>
            <a:t>Presidência</a:t>
          </a:r>
          <a:endParaRPr lang="pt-BR" sz="1200" b="1" kern="1200">
            <a:solidFill>
              <a:schemeClr val="bg1"/>
            </a:solidFill>
            <a:latin typeface="Arial Narrow" pitchFamily="34" charset="0"/>
          </a:endParaRPr>
        </a:p>
      </dsp:txBody>
      <dsp:txXfrm rot="10800000">
        <a:off x="2326875" y="4195697"/>
        <a:ext cx="1041037" cy="1041037"/>
      </dsp:txXfrm>
    </dsp:sp>
    <dsp:sp modelId="{36D43350-7BBC-4E40-A365-49AE93DECC34}">
      <dsp:nvSpPr>
        <dsp:cNvPr id="0" name=""/>
        <dsp:cNvSpPr/>
      </dsp:nvSpPr>
      <dsp:spPr>
        <a:xfrm>
          <a:off x="2847394" y="4195697"/>
          <a:ext cx="2082075" cy="2082075"/>
        </a:xfrm>
        <a:prstGeom prst="triangle">
          <a:avLst/>
        </a:prstGeom>
        <a:gradFill rotWithShape="0">
          <a:gsLst>
            <a:gs pos="0">
              <a:schemeClr val="accent3">
                <a:hueOff val="8437698"/>
                <a:satOff val="-12660"/>
                <a:lumOff val="-2059"/>
                <a:alphaOff val="0"/>
                <a:shade val="51000"/>
                <a:satMod val="130000"/>
              </a:schemeClr>
            </a:gs>
            <a:gs pos="80000">
              <a:schemeClr val="accent3">
                <a:hueOff val="8437698"/>
                <a:satOff val="-12660"/>
                <a:lumOff val="-2059"/>
                <a:alphaOff val="0"/>
                <a:shade val="93000"/>
                <a:satMod val="130000"/>
              </a:schemeClr>
            </a:gs>
            <a:gs pos="100000">
              <a:schemeClr val="accent3">
                <a:hueOff val="8437698"/>
                <a:satOff val="-12660"/>
                <a:lumOff val="-2059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200" b="1" kern="1200" smtClean="0">
              <a:solidFill>
                <a:schemeClr val="bg1"/>
              </a:solidFill>
              <a:latin typeface="Arial Narrow" pitchFamily="34" charset="0"/>
            </a:rPr>
            <a:t>Concílio</a:t>
          </a:r>
          <a:endParaRPr lang="pt-BR" sz="1200" b="1" kern="1200">
            <a:solidFill>
              <a:schemeClr val="bg1"/>
            </a:solidFill>
            <a:latin typeface="Arial Narrow" pitchFamily="34" charset="0"/>
          </a:endParaRPr>
        </a:p>
      </dsp:txBody>
      <dsp:txXfrm>
        <a:off x="3367913" y="5236735"/>
        <a:ext cx="1041037" cy="1041037"/>
      </dsp:txXfrm>
    </dsp:sp>
    <dsp:sp modelId="{8C06F420-1948-4657-BF72-17EE541548D3}">
      <dsp:nvSpPr>
        <dsp:cNvPr id="0" name=""/>
        <dsp:cNvSpPr/>
      </dsp:nvSpPr>
      <dsp:spPr>
        <a:xfrm rot="10800000">
          <a:off x="3888431" y="4195697"/>
          <a:ext cx="2082075" cy="2082075"/>
        </a:xfrm>
        <a:prstGeom prst="triangle">
          <a:avLst/>
        </a:prstGeom>
        <a:gradFill rotWithShape="0">
          <a:gsLst>
            <a:gs pos="0">
              <a:schemeClr val="accent3">
                <a:hueOff val="9843981"/>
                <a:satOff val="-14770"/>
                <a:lumOff val="-2402"/>
                <a:alphaOff val="0"/>
                <a:shade val="51000"/>
                <a:satMod val="130000"/>
              </a:schemeClr>
            </a:gs>
            <a:gs pos="80000">
              <a:schemeClr val="accent3">
                <a:hueOff val="9843981"/>
                <a:satOff val="-14770"/>
                <a:lumOff val="-2402"/>
                <a:alphaOff val="0"/>
                <a:shade val="93000"/>
                <a:satMod val="130000"/>
              </a:schemeClr>
            </a:gs>
            <a:gs pos="100000">
              <a:schemeClr val="accent3">
                <a:hueOff val="9843981"/>
                <a:satOff val="-14770"/>
                <a:lumOff val="-2402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200" b="1" kern="1200" smtClean="0">
              <a:solidFill>
                <a:schemeClr val="bg1"/>
              </a:solidFill>
              <a:latin typeface="Arial Narrow" pitchFamily="34" charset="0"/>
            </a:rPr>
            <a:t>Conselho da Igreja</a:t>
          </a:r>
          <a:endParaRPr lang="pt-BR" sz="1200" b="1" kern="1200">
            <a:solidFill>
              <a:schemeClr val="bg1"/>
            </a:solidFill>
            <a:latin typeface="Arial Narrow" pitchFamily="34" charset="0"/>
          </a:endParaRPr>
        </a:p>
      </dsp:txBody>
      <dsp:txXfrm rot="10800000">
        <a:off x="4408950" y="4195697"/>
        <a:ext cx="1041037" cy="1041037"/>
      </dsp:txXfrm>
    </dsp:sp>
    <dsp:sp modelId="{7269E5EA-69DA-418A-89A7-2208B5DEA10D}">
      <dsp:nvSpPr>
        <dsp:cNvPr id="0" name=""/>
        <dsp:cNvSpPr/>
      </dsp:nvSpPr>
      <dsp:spPr>
        <a:xfrm>
          <a:off x="4929469" y="4195697"/>
          <a:ext cx="2082075" cy="2082075"/>
        </a:xfrm>
        <a:prstGeom prst="triangle">
          <a:avLst/>
        </a:prstGeom>
        <a:gradFill rotWithShape="0">
          <a:gsLst>
            <a:gs pos="0">
              <a:schemeClr val="accent3">
                <a:hueOff val="11250264"/>
                <a:satOff val="-16880"/>
                <a:lumOff val="-2745"/>
                <a:alphaOff val="0"/>
                <a:shade val="51000"/>
                <a:satMod val="130000"/>
              </a:schemeClr>
            </a:gs>
            <a:gs pos="80000">
              <a:schemeClr val="accent3">
                <a:hueOff val="11250264"/>
                <a:satOff val="-16880"/>
                <a:lumOff val="-2745"/>
                <a:alphaOff val="0"/>
                <a:shade val="93000"/>
                <a:satMod val="130000"/>
              </a:schemeClr>
            </a:gs>
            <a:gs pos="100000">
              <a:schemeClr val="accent3">
                <a:hueOff val="11250264"/>
                <a:satOff val="-16880"/>
                <a:lumOff val="-2745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200" b="1" kern="1200" smtClean="0">
              <a:solidFill>
                <a:schemeClr val="bg1"/>
              </a:solidFill>
              <a:latin typeface="Arial Narrow" pitchFamily="34" charset="0"/>
            </a:rPr>
            <a:t>Secretaria Geral</a:t>
          </a:r>
          <a:endParaRPr lang="pt-BR" sz="1200" b="1" kern="1200">
            <a:solidFill>
              <a:schemeClr val="bg1"/>
            </a:solidFill>
            <a:latin typeface="Arial Narrow" pitchFamily="34" charset="0"/>
          </a:endParaRPr>
        </a:p>
      </dsp:txBody>
      <dsp:txXfrm>
        <a:off x="5449988" y="5236735"/>
        <a:ext cx="1041037" cy="1041037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3109E5C-C5A6-4A3E-B4A6-6E8938E074DA}">
      <dsp:nvSpPr>
        <dsp:cNvPr id="0" name=""/>
        <dsp:cNvSpPr/>
      </dsp:nvSpPr>
      <dsp:spPr>
        <a:xfrm>
          <a:off x="0" y="0"/>
          <a:ext cx="8256240" cy="5072112"/>
        </a:xfrm>
        <a:prstGeom prst="roundRect">
          <a:avLst>
            <a:gd name="adj" fmla="val 85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0020" tIns="160020" rIns="160020" bIns="3936522" numCol="1" spcCol="1270" anchor="t" anchorCtr="0">
          <a:noAutofit/>
        </a:bodyPr>
        <a:lstStyle/>
        <a:p>
          <a:pPr lvl="0" algn="l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4200" kern="1200" smtClean="0">
              <a:solidFill>
                <a:schemeClr val="bg1"/>
              </a:solidFill>
            </a:rPr>
            <a:t>local</a:t>
          </a:r>
          <a:endParaRPr lang="pt-BR" sz="4200" kern="1200">
            <a:solidFill>
              <a:schemeClr val="bg1"/>
            </a:solidFill>
          </a:endParaRPr>
        </a:p>
      </dsp:txBody>
      <dsp:txXfrm>
        <a:off x="126274" y="126274"/>
        <a:ext cx="8003692" cy="4819564"/>
      </dsp:txXfrm>
    </dsp:sp>
    <dsp:sp modelId="{4090D651-D3EC-4D88-A03F-82F4E30A3230}">
      <dsp:nvSpPr>
        <dsp:cNvPr id="0" name=""/>
        <dsp:cNvSpPr/>
      </dsp:nvSpPr>
      <dsp:spPr>
        <a:xfrm>
          <a:off x="206406" y="1268028"/>
          <a:ext cx="1238436" cy="1744033"/>
        </a:xfrm>
        <a:prstGeom prst="roundRect">
          <a:avLst>
            <a:gd name="adj" fmla="val 105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z="12700" extrusionH="1700" prstMaterial="dkEdge">
          <a:bevelT w="25400" h="6350" prst="softRound"/>
          <a:bevelB w="0" h="0" prst="convex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200" kern="1200" smtClean="0">
              <a:solidFill>
                <a:schemeClr val="bg1"/>
              </a:solidFill>
            </a:rPr>
            <a:t>Coordenador/a ministerial</a:t>
          </a:r>
          <a:endParaRPr lang="pt-BR" sz="1200" kern="1200">
            <a:solidFill>
              <a:schemeClr val="bg1"/>
            </a:solidFill>
          </a:endParaRPr>
        </a:p>
      </dsp:txBody>
      <dsp:txXfrm>
        <a:off x="244492" y="1306114"/>
        <a:ext cx="1162264" cy="1667861"/>
      </dsp:txXfrm>
    </dsp:sp>
    <dsp:sp modelId="{CC5C2696-BF67-403E-B3E2-96CDC38BA4F8}">
      <dsp:nvSpPr>
        <dsp:cNvPr id="0" name=""/>
        <dsp:cNvSpPr/>
      </dsp:nvSpPr>
      <dsp:spPr>
        <a:xfrm>
          <a:off x="206406" y="3072895"/>
          <a:ext cx="1238436" cy="1744033"/>
        </a:xfrm>
        <a:prstGeom prst="roundRect">
          <a:avLst>
            <a:gd name="adj" fmla="val 105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hueOff val="1250029"/>
              <a:satOff val="-1876"/>
              <a:lumOff val="-305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z="12700" extrusionH="1700" prstMaterial="dkEdge">
          <a:bevelT w="25400" h="6350" prst="softRound"/>
          <a:bevelB w="0" h="0" prst="convex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200" kern="1200" smtClean="0">
              <a:solidFill>
                <a:schemeClr val="bg1"/>
              </a:solidFill>
            </a:rPr>
            <a:t>Ministro/a em campo ministerial</a:t>
          </a:r>
          <a:endParaRPr lang="pt-BR" sz="1200" kern="1200">
            <a:solidFill>
              <a:schemeClr val="bg1"/>
            </a:solidFill>
          </a:endParaRPr>
        </a:p>
      </dsp:txBody>
      <dsp:txXfrm>
        <a:off x="244492" y="3110981"/>
        <a:ext cx="1162264" cy="1667861"/>
      </dsp:txXfrm>
    </dsp:sp>
    <dsp:sp modelId="{6B768E2D-BC4F-4CB2-8F3D-1DCB58D565B1}">
      <dsp:nvSpPr>
        <dsp:cNvPr id="0" name=""/>
        <dsp:cNvSpPr/>
      </dsp:nvSpPr>
      <dsp:spPr>
        <a:xfrm>
          <a:off x="1651248" y="1268028"/>
          <a:ext cx="6398586" cy="3550478"/>
        </a:xfrm>
        <a:prstGeom prst="roundRect">
          <a:avLst>
            <a:gd name="adj" fmla="val 10500"/>
          </a:avLst>
        </a:prstGeom>
        <a:solidFill>
          <a:schemeClr val="accent3">
            <a:hueOff val="5625132"/>
            <a:satOff val="-8440"/>
            <a:lumOff val="-1373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0020" tIns="160020" rIns="160020" bIns="2254554" numCol="1" spcCol="1270" anchor="t" anchorCtr="0">
          <a:noAutofit/>
        </a:bodyPr>
        <a:lstStyle/>
        <a:p>
          <a:pPr lvl="0" algn="l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4200" kern="1200" smtClean="0">
              <a:solidFill>
                <a:schemeClr val="bg1"/>
              </a:solidFill>
            </a:rPr>
            <a:t>Sinodal</a:t>
          </a:r>
          <a:endParaRPr lang="pt-BR" sz="4200" kern="1200">
            <a:solidFill>
              <a:schemeClr val="bg1"/>
            </a:solidFill>
          </a:endParaRPr>
        </a:p>
      </dsp:txBody>
      <dsp:txXfrm>
        <a:off x="1760437" y="1377217"/>
        <a:ext cx="6180208" cy="3332100"/>
      </dsp:txXfrm>
    </dsp:sp>
    <dsp:sp modelId="{4D239211-541B-4DA8-82F1-127738F533D9}">
      <dsp:nvSpPr>
        <dsp:cNvPr id="0" name=""/>
        <dsp:cNvSpPr/>
      </dsp:nvSpPr>
      <dsp:spPr>
        <a:xfrm>
          <a:off x="1811212" y="2510695"/>
          <a:ext cx="1279717" cy="487952"/>
        </a:xfrm>
        <a:prstGeom prst="roundRect">
          <a:avLst>
            <a:gd name="adj" fmla="val 105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hueOff val="2500059"/>
              <a:satOff val="-3751"/>
              <a:lumOff val="-61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z="12700" extrusionH="1700" prstMaterial="dkEdge">
          <a:bevelT w="25400" h="6350" prst="softRound"/>
          <a:bevelB w="0" h="0" prst="convex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200" kern="1200" smtClean="0">
              <a:solidFill>
                <a:schemeClr val="bg1"/>
              </a:solidFill>
            </a:rPr>
            <a:t>Pastor /a Sinodal</a:t>
          </a:r>
          <a:endParaRPr lang="pt-BR" sz="1200" kern="1200">
            <a:solidFill>
              <a:schemeClr val="bg1"/>
            </a:solidFill>
          </a:endParaRPr>
        </a:p>
      </dsp:txBody>
      <dsp:txXfrm>
        <a:off x="1826218" y="2525701"/>
        <a:ext cx="1249705" cy="457940"/>
      </dsp:txXfrm>
    </dsp:sp>
    <dsp:sp modelId="{2ABD5504-7FAC-4E81-A6E8-1D2538A995F3}">
      <dsp:nvSpPr>
        <dsp:cNvPr id="0" name=""/>
        <dsp:cNvSpPr/>
      </dsp:nvSpPr>
      <dsp:spPr>
        <a:xfrm>
          <a:off x="1811212" y="3028248"/>
          <a:ext cx="1279717" cy="487952"/>
        </a:xfrm>
        <a:prstGeom prst="roundRect">
          <a:avLst>
            <a:gd name="adj" fmla="val 105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hueOff val="3750088"/>
              <a:satOff val="-5627"/>
              <a:lumOff val="-915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z="12700" extrusionH="1700" prstMaterial="dkEdge">
          <a:bevelT w="25400" h="6350" prst="softRound"/>
          <a:bevelB w="0" h="0" prst="convex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200" kern="1200" smtClean="0">
              <a:solidFill>
                <a:schemeClr val="bg1"/>
              </a:solidFill>
            </a:rPr>
            <a:t>Vice Pastor/a Sinodal</a:t>
          </a:r>
          <a:endParaRPr lang="pt-BR" sz="1200" kern="1200">
            <a:solidFill>
              <a:schemeClr val="bg1"/>
            </a:solidFill>
          </a:endParaRPr>
        </a:p>
      </dsp:txBody>
      <dsp:txXfrm>
        <a:off x="1826218" y="3043254"/>
        <a:ext cx="1249705" cy="457940"/>
      </dsp:txXfrm>
    </dsp:sp>
    <dsp:sp modelId="{E187A2CF-64B2-4E86-8220-F52CF099E834}">
      <dsp:nvSpPr>
        <dsp:cNvPr id="0" name=""/>
        <dsp:cNvSpPr/>
      </dsp:nvSpPr>
      <dsp:spPr>
        <a:xfrm>
          <a:off x="1811212" y="3545800"/>
          <a:ext cx="1279717" cy="487952"/>
        </a:xfrm>
        <a:prstGeom prst="roundRect">
          <a:avLst>
            <a:gd name="adj" fmla="val 105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hueOff val="5000117"/>
              <a:satOff val="-7502"/>
              <a:lumOff val="-122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z="12700" extrusionH="1700" prstMaterial="dkEdge">
          <a:bevelT w="25400" h="6350" prst="softRound"/>
          <a:bevelB w="0" h="0" prst="convex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200" kern="1200" smtClean="0">
              <a:solidFill>
                <a:schemeClr val="bg1"/>
              </a:solidFill>
            </a:rPr>
            <a:t>Ministro/a em âmbito sinodal</a:t>
          </a:r>
          <a:endParaRPr lang="pt-BR" sz="1200" kern="1200">
            <a:solidFill>
              <a:schemeClr val="bg1"/>
            </a:solidFill>
          </a:endParaRPr>
        </a:p>
      </dsp:txBody>
      <dsp:txXfrm>
        <a:off x="1826218" y="3560806"/>
        <a:ext cx="1249705" cy="457940"/>
      </dsp:txXfrm>
    </dsp:sp>
    <dsp:sp modelId="{C71AEC2A-680F-44A4-B924-79DC08EF3D2A}">
      <dsp:nvSpPr>
        <dsp:cNvPr id="0" name=""/>
        <dsp:cNvSpPr/>
      </dsp:nvSpPr>
      <dsp:spPr>
        <a:xfrm>
          <a:off x="1811212" y="4063353"/>
          <a:ext cx="1279717" cy="487952"/>
        </a:xfrm>
        <a:prstGeom prst="roundRect">
          <a:avLst>
            <a:gd name="adj" fmla="val 105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hueOff val="6250147"/>
              <a:satOff val="-9378"/>
              <a:lumOff val="-1525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z="12700" extrusionH="1700" prstMaterial="dkEdge">
          <a:bevelT w="25400" h="6350" prst="softRound"/>
          <a:bevelB w="0" h="0" prst="convex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200" kern="1200" smtClean="0">
              <a:solidFill>
                <a:schemeClr val="bg1"/>
              </a:solidFill>
            </a:rPr>
            <a:t>Conferência de Ministros/as</a:t>
          </a:r>
          <a:endParaRPr lang="pt-BR" sz="1200" kern="1200">
            <a:solidFill>
              <a:schemeClr val="bg1"/>
            </a:solidFill>
          </a:endParaRPr>
        </a:p>
      </dsp:txBody>
      <dsp:txXfrm>
        <a:off x="1826218" y="4078359"/>
        <a:ext cx="1249705" cy="457940"/>
      </dsp:txXfrm>
    </dsp:sp>
    <dsp:sp modelId="{591DCBDD-439F-4B0A-BFA9-99009A337FCB}">
      <dsp:nvSpPr>
        <dsp:cNvPr id="0" name=""/>
        <dsp:cNvSpPr/>
      </dsp:nvSpPr>
      <dsp:spPr>
        <a:xfrm>
          <a:off x="3261214" y="2536056"/>
          <a:ext cx="4582213" cy="2028844"/>
        </a:xfrm>
        <a:prstGeom prst="roundRect">
          <a:avLst>
            <a:gd name="adj" fmla="val 10500"/>
          </a:avLst>
        </a:prstGeom>
        <a:solidFill>
          <a:schemeClr val="accent3">
            <a:hueOff val="11250264"/>
            <a:satOff val="-16880"/>
            <a:lumOff val="-2745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0020" tIns="160020" rIns="160020" bIns="1145170" numCol="1" spcCol="1270" anchor="t" anchorCtr="0">
          <a:noAutofit/>
        </a:bodyPr>
        <a:lstStyle/>
        <a:p>
          <a:pPr lvl="0" algn="l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4200" kern="1200" smtClean="0">
              <a:solidFill>
                <a:schemeClr val="bg1"/>
              </a:solidFill>
            </a:rPr>
            <a:t>nacional</a:t>
          </a:r>
          <a:endParaRPr lang="pt-BR" sz="4200" kern="1200">
            <a:solidFill>
              <a:schemeClr val="bg1"/>
            </a:solidFill>
          </a:endParaRPr>
        </a:p>
      </dsp:txBody>
      <dsp:txXfrm>
        <a:off x="3323608" y="2598450"/>
        <a:ext cx="4457425" cy="1904056"/>
      </dsp:txXfrm>
    </dsp:sp>
    <dsp:sp modelId="{E0D81929-A12C-4635-B2E5-78BBEF32B24A}">
      <dsp:nvSpPr>
        <dsp:cNvPr id="0" name=""/>
        <dsp:cNvSpPr/>
      </dsp:nvSpPr>
      <dsp:spPr>
        <a:xfrm>
          <a:off x="3375770" y="3449036"/>
          <a:ext cx="1064894" cy="912980"/>
        </a:xfrm>
        <a:prstGeom prst="roundRect">
          <a:avLst>
            <a:gd name="adj" fmla="val 105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hueOff val="7500176"/>
              <a:satOff val="-11253"/>
              <a:lumOff val="-183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z="12700" extrusionH="1700" prstMaterial="dkEdge">
          <a:bevelT w="25400" h="6350" prst="softRound"/>
          <a:bevelB w="0" h="0" prst="convex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200" kern="1200" smtClean="0">
              <a:solidFill>
                <a:schemeClr val="bg1"/>
              </a:solidFill>
            </a:rPr>
            <a:t>Pastor/a Presidente</a:t>
          </a:r>
          <a:endParaRPr lang="pt-BR" sz="1200" kern="1200">
            <a:solidFill>
              <a:schemeClr val="bg1"/>
            </a:solidFill>
          </a:endParaRPr>
        </a:p>
      </dsp:txBody>
      <dsp:txXfrm>
        <a:off x="3403847" y="3477113"/>
        <a:ext cx="1008740" cy="856826"/>
      </dsp:txXfrm>
    </dsp:sp>
    <dsp:sp modelId="{E5EA05A9-2672-477B-B0F1-CC9871BBBA7B}">
      <dsp:nvSpPr>
        <dsp:cNvPr id="0" name=""/>
        <dsp:cNvSpPr/>
      </dsp:nvSpPr>
      <dsp:spPr>
        <a:xfrm>
          <a:off x="4470960" y="3449036"/>
          <a:ext cx="1064894" cy="912980"/>
        </a:xfrm>
        <a:prstGeom prst="roundRect">
          <a:avLst>
            <a:gd name="adj" fmla="val 105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hueOff val="8750205"/>
              <a:satOff val="-13129"/>
              <a:lumOff val="-2135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z="12700" extrusionH="1700" prstMaterial="dkEdge">
          <a:bevelT w="25400" h="6350" prst="softRound"/>
          <a:bevelB w="0" h="0" prst="convex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200" kern="1200" smtClean="0">
              <a:solidFill>
                <a:schemeClr val="bg1"/>
              </a:solidFill>
            </a:rPr>
            <a:t>Pastor/a 1 Vice Presidente</a:t>
          </a:r>
          <a:endParaRPr lang="pt-BR" sz="1200" kern="1200">
            <a:solidFill>
              <a:schemeClr val="bg1"/>
            </a:solidFill>
          </a:endParaRPr>
        </a:p>
      </dsp:txBody>
      <dsp:txXfrm>
        <a:off x="4499037" y="3477113"/>
        <a:ext cx="1008740" cy="856826"/>
      </dsp:txXfrm>
    </dsp:sp>
    <dsp:sp modelId="{4E96166B-9245-4505-8DB7-898B812D2C5E}">
      <dsp:nvSpPr>
        <dsp:cNvPr id="0" name=""/>
        <dsp:cNvSpPr/>
      </dsp:nvSpPr>
      <dsp:spPr>
        <a:xfrm>
          <a:off x="5566151" y="3449036"/>
          <a:ext cx="1064894" cy="912980"/>
        </a:xfrm>
        <a:prstGeom prst="roundRect">
          <a:avLst>
            <a:gd name="adj" fmla="val 105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hueOff val="10000235"/>
              <a:satOff val="-15004"/>
              <a:lumOff val="-244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z="12700" extrusionH="1700" prstMaterial="dkEdge">
          <a:bevelT w="25400" h="6350" prst="softRound"/>
          <a:bevelB w="0" h="0" prst="convex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200" kern="1200" smtClean="0">
              <a:solidFill>
                <a:schemeClr val="bg1"/>
              </a:solidFill>
            </a:rPr>
            <a:t>Pastor/a 1 Vice Presidente</a:t>
          </a:r>
          <a:endParaRPr lang="pt-BR" sz="1200" kern="1200">
            <a:solidFill>
              <a:schemeClr val="bg1"/>
            </a:solidFill>
          </a:endParaRPr>
        </a:p>
      </dsp:txBody>
      <dsp:txXfrm>
        <a:off x="5594228" y="3477113"/>
        <a:ext cx="1008740" cy="856826"/>
      </dsp:txXfrm>
    </dsp:sp>
    <dsp:sp modelId="{3D8898BF-C860-45F2-B5FF-760D878FEAF9}">
      <dsp:nvSpPr>
        <dsp:cNvPr id="0" name=""/>
        <dsp:cNvSpPr/>
      </dsp:nvSpPr>
      <dsp:spPr>
        <a:xfrm>
          <a:off x="6661341" y="3449036"/>
          <a:ext cx="1064894" cy="912980"/>
        </a:xfrm>
        <a:prstGeom prst="roundRect">
          <a:avLst>
            <a:gd name="adj" fmla="val 105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hueOff val="11250264"/>
              <a:satOff val="-16880"/>
              <a:lumOff val="-2745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z="12700" extrusionH="1700" prstMaterial="dkEdge">
          <a:bevelT w="25400" h="6350" prst="softRound"/>
          <a:bevelB w="0" h="0" prst="convex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200" kern="1200" smtClean="0">
              <a:solidFill>
                <a:schemeClr val="bg1"/>
              </a:solidFill>
            </a:rPr>
            <a:t>Encontro PPSS</a:t>
          </a:r>
          <a:endParaRPr lang="pt-BR" sz="1200" kern="1200">
            <a:solidFill>
              <a:schemeClr val="bg1"/>
            </a:solidFill>
          </a:endParaRPr>
        </a:p>
      </dsp:txBody>
      <dsp:txXfrm>
        <a:off x="6689418" y="3477113"/>
        <a:ext cx="1008740" cy="856826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61EA9E9-0BFA-436E-ABE8-25D985F9F450}">
      <dsp:nvSpPr>
        <dsp:cNvPr id="0" name=""/>
        <dsp:cNvSpPr/>
      </dsp:nvSpPr>
      <dsp:spPr>
        <a:xfrm>
          <a:off x="2844833" y="3"/>
          <a:ext cx="2082075" cy="2082075"/>
        </a:xfrm>
        <a:prstGeom prst="triangle">
          <a:avLst/>
        </a:prstGeom>
        <a:solidFill>
          <a:schemeClr val="accent5">
            <a:lumMod val="60000"/>
            <a:lumOff val="40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200" b="1" kern="1200" smtClean="0">
              <a:solidFill>
                <a:schemeClr val="bg1"/>
              </a:solidFill>
              <a:latin typeface="Arial Narrow" pitchFamily="34" charset="0"/>
            </a:rPr>
            <a:t>Presidência</a:t>
          </a:r>
          <a:endParaRPr lang="pt-BR" sz="1200" b="1" kern="1200">
            <a:solidFill>
              <a:schemeClr val="bg1"/>
            </a:solidFill>
            <a:latin typeface="Arial Narrow" pitchFamily="34" charset="0"/>
          </a:endParaRPr>
        </a:p>
      </dsp:txBody>
      <dsp:txXfrm>
        <a:off x="3365352" y="1041041"/>
        <a:ext cx="1041037" cy="1041037"/>
      </dsp:txXfrm>
    </dsp:sp>
    <dsp:sp modelId="{7799EA07-9003-4B19-AEC1-C25F7923863B}">
      <dsp:nvSpPr>
        <dsp:cNvPr id="0" name=""/>
        <dsp:cNvSpPr/>
      </dsp:nvSpPr>
      <dsp:spPr>
        <a:xfrm>
          <a:off x="1806356" y="2113622"/>
          <a:ext cx="2082075" cy="2082075"/>
        </a:xfrm>
        <a:prstGeom prst="triangle">
          <a:avLst/>
        </a:prstGeom>
        <a:solidFill>
          <a:schemeClr val="accent3">
            <a:lumMod val="60000"/>
            <a:lumOff val="40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200" b="1" kern="1200" smtClean="0">
              <a:solidFill>
                <a:schemeClr val="bg1"/>
              </a:solidFill>
              <a:latin typeface="Arial Narrow" pitchFamily="34" charset="0"/>
            </a:rPr>
            <a:t>Secretário/a Geral e Ministros/as da  equipe da sede</a:t>
          </a:r>
          <a:endParaRPr lang="pt-BR" sz="1200" b="1" kern="1200">
            <a:solidFill>
              <a:schemeClr val="bg1"/>
            </a:solidFill>
            <a:latin typeface="Arial Narrow" pitchFamily="34" charset="0"/>
          </a:endParaRPr>
        </a:p>
      </dsp:txBody>
      <dsp:txXfrm>
        <a:off x="2326875" y="3154660"/>
        <a:ext cx="1041037" cy="1041037"/>
      </dsp:txXfrm>
    </dsp:sp>
    <dsp:sp modelId="{FA7CAA2B-3C41-437F-B944-673AB5CBBED6}">
      <dsp:nvSpPr>
        <dsp:cNvPr id="0" name=""/>
        <dsp:cNvSpPr/>
      </dsp:nvSpPr>
      <dsp:spPr>
        <a:xfrm rot="10800000">
          <a:off x="2847394" y="2113622"/>
          <a:ext cx="2082075" cy="2082075"/>
        </a:xfrm>
        <a:prstGeom prst="triangle">
          <a:avLst/>
        </a:prstGeom>
        <a:solidFill>
          <a:schemeClr val="accent3">
            <a:lumMod val="60000"/>
            <a:lumOff val="40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200" b="1" kern="1200" smtClean="0">
              <a:solidFill>
                <a:schemeClr val="bg1"/>
              </a:solidFill>
              <a:latin typeface="Arial Narrow" pitchFamily="34" charset="0"/>
            </a:rPr>
            <a:t>Pastores/as Sinodal</a:t>
          </a:r>
          <a:endParaRPr lang="pt-BR" sz="1200" b="1" kern="1200">
            <a:solidFill>
              <a:schemeClr val="bg1"/>
            </a:solidFill>
            <a:latin typeface="Arial Narrow" pitchFamily="34" charset="0"/>
          </a:endParaRPr>
        </a:p>
      </dsp:txBody>
      <dsp:txXfrm rot="10800000">
        <a:off x="3367913" y="2113622"/>
        <a:ext cx="1041037" cy="1041037"/>
      </dsp:txXfrm>
    </dsp:sp>
    <dsp:sp modelId="{B7C69404-83F4-4286-9B7B-6E1557C5D83A}">
      <dsp:nvSpPr>
        <dsp:cNvPr id="0" name=""/>
        <dsp:cNvSpPr/>
      </dsp:nvSpPr>
      <dsp:spPr>
        <a:xfrm>
          <a:off x="3888431" y="2113622"/>
          <a:ext cx="2082075" cy="2082075"/>
        </a:xfrm>
        <a:prstGeom prst="triangle">
          <a:avLst/>
        </a:prstGeom>
        <a:solidFill>
          <a:schemeClr val="accent3">
            <a:lumMod val="60000"/>
            <a:lumOff val="40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200" b="1" kern="1200" smtClean="0">
              <a:solidFill>
                <a:schemeClr val="bg1"/>
              </a:solidFill>
              <a:latin typeface="Arial Narrow" pitchFamily="34" charset="0"/>
            </a:rPr>
            <a:t>Ministros/as no exterior e em organizações identificadas confessionalmente de nível nacional </a:t>
          </a:r>
          <a:endParaRPr lang="pt-BR" sz="1200" b="1" kern="1200">
            <a:solidFill>
              <a:schemeClr val="bg1"/>
            </a:solidFill>
            <a:latin typeface="Arial Narrow" pitchFamily="34" charset="0"/>
          </a:endParaRPr>
        </a:p>
      </dsp:txBody>
      <dsp:txXfrm>
        <a:off x="4408950" y="3154660"/>
        <a:ext cx="1041037" cy="1041037"/>
      </dsp:txXfrm>
    </dsp:sp>
    <dsp:sp modelId="{2AEE0DAC-6D92-45ED-BDBB-C157351F9761}">
      <dsp:nvSpPr>
        <dsp:cNvPr id="0" name=""/>
        <dsp:cNvSpPr/>
      </dsp:nvSpPr>
      <dsp:spPr>
        <a:xfrm>
          <a:off x="765318" y="4195697"/>
          <a:ext cx="2082075" cy="2082075"/>
        </a:xfrm>
        <a:prstGeom prst="triangle">
          <a:avLst/>
        </a:prstGeom>
        <a:solidFill>
          <a:schemeClr val="accent1">
            <a:lumMod val="60000"/>
            <a:lumOff val="40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200" b="1" kern="1200" smtClean="0">
              <a:solidFill>
                <a:schemeClr val="bg1"/>
              </a:solidFill>
              <a:latin typeface="Arial Narrow" pitchFamily="34" charset="0"/>
            </a:rPr>
            <a:t>Ministros/as eméritos residentes no Sínodo</a:t>
          </a:r>
          <a:endParaRPr lang="pt-BR" sz="1200" b="1" kern="1200">
            <a:solidFill>
              <a:schemeClr val="bg1"/>
            </a:solidFill>
            <a:latin typeface="Arial Narrow" pitchFamily="34" charset="0"/>
          </a:endParaRPr>
        </a:p>
      </dsp:txBody>
      <dsp:txXfrm>
        <a:off x="1285837" y="5236735"/>
        <a:ext cx="1041037" cy="1041037"/>
      </dsp:txXfrm>
    </dsp:sp>
    <dsp:sp modelId="{68DEA2FE-E267-42AB-8A0A-59C1DA1B616C}">
      <dsp:nvSpPr>
        <dsp:cNvPr id="0" name=""/>
        <dsp:cNvSpPr/>
      </dsp:nvSpPr>
      <dsp:spPr>
        <a:xfrm rot="10800000">
          <a:off x="1806356" y="4195697"/>
          <a:ext cx="2082075" cy="2082075"/>
        </a:xfrm>
        <a:prstGeom prst="triangle">
          <a:avLst/>
        </a:prstGeom>
        <a:solidFill>
          <a:schemeClr val="accent1">
            <a:lumMod val="60000"/>
            <a:lumOff val="40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200" b="1" kern="1200" smtClean="0">
              <a:solidFill>
                <a:schemeClr val="bg1"/>
              </a:solidFill>
              <a:latin typeface="Arial Narrow" pitchFamily="34" charset="0"/>
            </a:rPr>
            <a:t>Ministros/as em atuação nos campos ministeriais do Sínodo</a:t>
          </a:r>
          <a:endParaRPr lang="pt-BR" sz="1200" b="1" kern="1200">
            <a:solidFill>
              <a:schemeClr val="bg1"/>
            </a:solidFill>
            <a:latin typeface="Arial Narrow" pitchFamily="34" charset="0"/>
          </a:endParaRPr>
        </a:p>
      </dsp:txBody>
      <dsp:txXfrm rot="10800000">
        <a:off x="2326875" y="4195697"/>
        <a:ext cx="1041037" cy="1041037"/>
      </dsp:txXfrm>
    </dsp:sp>
    <dsp:sp modelId="{36D43350-7BBC-4E40-A365-49AE93DECC34}">
      <dsp:nvSpPr>
        <dsp:cNvPr id="0" name=""/>
        <dsp:cNvSpPr/>
      </dsp:nvSpPr>
      <dsp:spPr>
        <a:xfrm>
          <a:off x="2847394" y="4195697"/>
          <a:ext cx="2082075" cy="2082075"/>
        </a:xfrm>
        <a:prstGeom prst="triangle">
          <a:avLst/>
        </a:prstGeom>
        <a:solidFill>
          <a:schemeClr val="accent1">
            <a:lumMod val="60000"/>
            <a:lumOff val="40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200" b="1" kern="1200" smtClean="0">
              <a:solidFill>
                <a:schemeClr val="bg1"/>
              </a:solidFill>
              <a:latin typeface="Arial Narrow" pitchFamily="34" charset="0"/>
            </a:rPr>
            <a:t>Ministros/as licenciados residentes no Sínodo</a:t>
          </a:r>
          <a:endParaRPr lang="pt-BR" sz="1200" b="1" kern="1200">
            <a:solidFill>
              <a:schemeClr val="bg1"/>
            </a:solidFill>
            <a:latin typeface="Arial Narrow" pitchFamily="34" charset="0"/>
          </a:endParaRPr>
        </a:p>
      </dsp:txBody>
      <dsp:txXfrm>
        <a:off x="3367913" y="5236735"/>
        <a:ext cx="1041037" cy="1041037"/>
      </dsp:txXfrm>
    </dsp:sp>
    <dsp:sp modelId="{8C06F420-1948-4657-BF72-17EE541548D3}">
      <dsp:nvSpPr>
        <dsp:cNvPr id="0" name=""/>
        <dsp:cNvSpPr/>
      </dsp:nvSpPr>
      <dsp:spPr>
        <a:xfrm rot="10800000">
          <a:off x="3888431" y="4195697"/>
          <a:ext cx="2082075" cy="2082075"/>
        </a:xfrm>
        <a:prstGeom prst="triangle">
          <a:avLst/>
        </a:prstGeom>
        <a:solidFill>
          <a:schemeClr val="accent1">
            <a:lumMod val="60000"/>
            <a:lumOff val="40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200" b="1" kern="1200" smtClean="0">
              <a:solidFill>
                <a:schemeClr val="bg1"/>
              </a:solidFill>
              <a:latin typeface="Arial Narrow" pitchFamily="34" charset="0"/>
            </a:rPr>
            <a:t>Ministros/as em organizações identificadas confessionalmente de nível sinodal</a:t>
          </a:r>
          <a:endParaRPr lang="pt-BR" sz="1200" b="1" kern="1200">
            <a:solidFill>
              <a:schemeClr val="bg1"/>
            </a:solidFill>
            <a:latin typeface="Arial Narrow" pitchFamily="34" charset="0"/>
          </a:endParaRPr>
        </a:p>
      </dsp:txBody>
      <dsp:txXfrm rot="10800000">
        <a:off x="4408950" y="4195697"/>
        <a:ext cx="1041037" cy="1041037"/>
      </dsp:txXfrm>
    </dsp:sp>
    <dsp:sp modelId="{7269E5EA-69DA-418A-89A7-2208B5DEA10D}">
      <dsp:nvSpPr>
        <dsp:cNvPr id="0" name=""/>
        <dsp:cNvSpPr/>
      </dsp:nvSpPr>
      <dsp:spPr>
        <a:xfrm>
          <a:off x="4929469" y="4195697"/>
          <a:ext cx="2082075" cy="2082075"/>
        </a:xfrm>
        <a:prstGeom prst="triangle">
          <a:avLst/>
        </a:prstGeom>
        <a:solidFill>
          <a:schemeClr val="accent1">
            <a:lumMod val="60000"/>
            <a:lumOff val="40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t-BR" sz="1200" b="1" kern="1200">
            <a:solidFill>
              <a:schemeClr val="bg1"/>
            </a:solidFill>
            <a:latin typeface="Arial Narrow" pitchFamily="34" charset="0"/>
          </a:endParaRPr>
        </a:p>
      </dsp:txBody>
      <dsp:txXfrm>
        <a:off x="5449988" y="5236735"/>
        <a:ext cx="1041037" cy="1041037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09471FD-627E-4335-A987-231011C660BD}">
      <dsp:nvSpPr>
        <dsp:cNvPr id="0" name=""/>
        <dsp:cNvSpPr/>
      </dsp:nvSpPr>
      <dsp:spPr>
        <a:xfrm>
          <a:off x="2165449" y="606"/>
          <a:ext cx="1765101" cy="1765101"/>
        </a:xfrm>
        <a:prstGeom prst="ellipse">
          <a:avLst/>
        </a:prstGeom>
        <a:solidFill>
          <a:schemeClr val="accent3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600" b="1" kern="1200" smtClean="0">
              <a:solidFill>
                <a:schemeClr val="bg1"/>
              </a:solidFill>
            </a:rPr>
            <a:t>Pastor Presidente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600" kern="1200" smtClean="0">
              <a:solidFill>
                <a:schemeClr val="bg1"/>
              </a:solidFill>
            </a:rPr>
            <a:t>gestão ministerial nacional</a:t>
          </a:r>
          <a:endParaRPr lang="pt-BR" sz="1600" kern="1200">
            <a:solidFill>
              <a:schemeClr val="bg1"/>
            </a:solidFill>
          </a:endParaRPr>
        </a:p>
      </dsp:txBody>
      <dsp:txXfrm>
        <a:off x="2423942" y="259099"/>
        <a:ext cx="1248115" cy="1248115"/>
      </dsp:txXfrm>
    </dsp:sp>
    <dsp:sp modelId="{BFFABEF1-26B3-4F1E-9A23-F99D7BCD5F01}">
      <dsp:nvSpPr>
        <dsp:cNvPr id="0" name=""/>
        <dsp:cNvSpPr/>
      </dsp:nvSpPr>
      <dsp:spPr>
        <a:xfrm rot="3600000">
          <a:off x="3469294" y="1722603"/>
          <a:ext cx="470660" cy="595721"/>
        </a:xfrm>
        <a:prstGeom prst="rightArrow">
          <a:avLst>
            <a:gd name="adj1" fmla="val 60000"/>
            <a:gd name="adj2" fmla="val 50000"/>
          </a:avLst>
        </a:prstGeom>
        <a:solidFill>
          <a:schemeClr val="accent3">
            <a:shade val="9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t-BR" sz="1300" kern="1200">
            <a:solidFill>
              <a:schemeClr val="bg1"/>
            </a:solidFill>
          </a:endParaRPr>
        </a:p>
      </dsp:txBody>
      <dsp:txXfrm>
        <a:off x="3504594" y="1780606"/>
        <a:ext cx="329462" cy="357433"/>
      </dsp:txXfrm>
    </dsp:sp>
    <dsp:sp modelId="{794708EE-F3D1-4C9C-87CD-1A87FA74C2A9}">
      <dsp:nvSpPr>
        <dsp:cNvPr id="0" name=""/>
        <dsp:cNvSpPr/>
      </dsp:nvSpPr>
      <dsp:spPr>
        <a:xfrm>
          <a:off x="3492018" y="2298292"/>
          <a:ext cx="1765101" cy="1765101"/>
        </a:xfrm>
        <a:prstGeom prst="ellipse">
          <a:avLst/>
        </a:prstGeom>
        <a:solidFill>
          <a:schemeClr val="accent3">
            <a:alpha val="90000"/>
            <a:hueOff val="0"/>
            <a:satOff val="0"/>
            <a:lumOff val="0"/>
            <a:alphaOff val="-2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600" b="1" kern="1200" smtClean="0">
              <a:solidFill>
                <a:schemeClr val="bg1"/>
              </a:solidFill>
            </a:rPr>
            <a:t>Coordenador Ministerial </a:t>
          </a:r>
          <a:r>
            <a:rPr lang="pt-BR" sz="1600" b="0" kern="1200" smtClean="0">
              <a:solidFill>
                <a:schemeClr val="bg1"/>
              </a:solidFill>
            </a:rPr>
            <a:t>gestão ministerial local</a:t>
          </a:r>
          <a:endParaRPr lang="pt-BR" sz="1600" b="0" kern="1200">
            <a:solidFill>
              <a:schemeClr val="bg1"/>
            </a:solidFill>
          </a:endParaRPr>
        </a:p>
      </dsp:txBody>
      <dsp:txXfrm>
        <a:off x="3750511" y="2556785"/>
        <a:ext cx="1248115" cy="1248115"/>
      </dsp:txXfrm>
    </dsp:sp>
    <dsp:sp modelId="{E5DC8BCA-2AD6-4E73-B192-4B0A606E1B0D}">
      <dsp:nvSpPr>
        <dsp:cNvPr id="0" name=""/>
        <dsp:cNvSpPr/>
      </dsp:nvSpPr>
      <dsp:spPr>
        <a:xfrm rot="10800000">
          <a:off x="2825990" y="2882982"/>
          <a:ext cx="470660" cy="595721"/>
        </a:xfrm>
        <a:prstGeom prst="rightArrow">
          <a:avLst>
            <a:gd name="adj1" fmla="val 60000"/>
            <a:gd name="adj2" fmla="val 50000"/>
          </a:avLst>
        </a:prstGeom>
        <a:solidFill>
          <a:schemeClr val="accent3">
            <a:shade val="90000"/>
            <a:hueOff val="140170"/>
            <a:satOff val="-3004"/>
            <a:lumOff val="15406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t-BR" sz="1300" kern="1200">
            <a:solidFill>
              <a:schemeClr val="bg1"/>
            </a:solidFill>
          </a:endParaRPr>
        </a:p>
      </dsp:txBody>
      <dsp:txXfrm rot="10800000">
        <a:off x="2967188" y="3002126"/>
        <a:ext cx="329462" cy="357433"/>
      </dsp:txXfrm>
    </dsp:sp>
    <dsp:sp modelId="{15DC2B04-5A11-4510-A3CD-F166800E4131}">
      <dsp:nvSpPr>
        <dsp:cNvPr id="0" name=""/>
        <dsp:cNvSpPr/>
      </dsp:nvSpPr>
      <dsp:spPr>
        <a:xfrm>
          <a:off x="838879" y="2298292"/>
          <a:ext cx="1765101" cy="1765101"/>
        </a:xfrm>
        <a:prstGeom prst="ellipse">
          <a:avLst/>
        </a:prstGeom>
        <a:solidFill>
          <a:schemeClr val="accent3">
            <a:alpha val="90000"/>
            <a:hueOff val="0"/>
            <a:satOff val="0"/>
            <a:lumOff val="0"/>
            <a:alphaOff val="-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600" b="1" kern="1200" smtClean="0">
              <a:solidFill>
                <a:schemeClr val="bg1"/>
              </a:solidFill>
            </a:rPr>
            <a:t>Pastor Sinodal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600" kern="1200" smtClean="0">
              <a:solidFill>
                <a:schemeClr val="bg1"/>
              </a:solidFill>
            </a:rPr>
            <a:t>gestão ministerial sinodal</a:t>
          </a:r>
          <a:endParaRPr lang="pt-BR" sz="1600" kern="1200">
            <a:solidFill>
              <a:schemeClr val="bg1"/>
            </a:solidFill>
          </a:endParaRPr>
        </a:p>
      </dsp:txBody>
      <dsp:txXfrm>
        <a:off x="1097372" y="2556785"/>
        <a:ext cx="1248115" cy="1248115"/>
      </dsp:txXfrm>
    </dsp:sp>
    <dsp:sp modelId="{70C3B639-32F3-4AE6-A080-6DEE742D94CA}">
      <dsp:nvSpPr>
        <dsp:cNvPr id="0" name=""/>
        <dsp:cNvSpPr/>
      </dsp:nvSpPr>
      <dsp:spPr>
        <a:xfrm rot="18000000">
          <a:off x="2142724" y="1745675"/>
          <a:ext cx="470660" cy="595721"/>
        </a:xfrm>
        <a:prstGeom prst="rightArrow">
          <a:avLst>
            <a:gd name="adj1" fmla="val 60000"/>
            <a:gd name="adj2" fmla="val 50000"/>
          </a:avLst>
        </a:prstGeom>
        <a:solidFill>
          <a:schemeClr val="accent3">
            <a:shade val="90000"/>
            <a:hueOff val="280340"/>
            <a:satOff val="-6007"/>
            <a:lumOff val="30812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t-BR" sz="1300" kern="1200">
            <a:solidFill>
              <a:schemeClr val="bg1"/>
            </a:solidFill>
          </a:endParaRPr>
        </a:p>
      </dsp:txBody>
      <dsp:txXfrm>
        <a:off x="2178024" y="1925960"/>
        <a:ext cx="329462" cy="357433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C2237E6-A392-4667-9E39-24585CC89FC7}">
      <dsp:nvSpPr>
        <dsp:cNvPr id="0" name=""/>
        <dsp:cNvSpPr/>
      </dsp:nvSpPr>
      <dsp:spPr>
        <a:xfrm>
          <a:off x="2284684" y="0"/>
          <a:ext cx="2829626" cy="2830056"/>
        </a:xfrm>
        <a:prstGeom prst="circularArrow">
          <a:avLst>
            <a:gd name="adj1" fmla="val 10980"/>
            <a:gd name="adj2" fmla="val 1142322"/>
            <a:gd name="adj3" fmla="val 4500000"/>
            <a:gd name="adj4" fmla="val 10800000"/>
            <a:gd name="adj5" fmla="val 125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5C0DC754-630E-4E10-8BEA-CE6231DC1238}">
      <dsp:nvSpPr>
        <dsp:cNvPr id="0" name=""/>
        <dsp:cNvSpPr/>
      </dsp:nvSpPr>
      <dsp:spPr>
        <a:xfrm>
          <a:off x="2910125" y="1021736"/>
          <a:ext cx="1572368" cy="78599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200" b="1" kern="1200" dirty="0" smtClean="0">
              <a:solidFill>
                <a:schemeClr val="bg1"/>
              </a:solidFill>
            </a:rPr>
            <a:t>promover</a:t>
          </a:r>
          <a:endParaRPr lang="pt-BR" sz="2200" b="1" kern="1200" dirty="0">
            <a:solidFill>
              <a:schemeClr val="bg1"/>
            </a:solidFill>
          </a:endParaRPr>
        </a:p>
      </dsp:txBody>
      <dsp:txXfrm>
        <a:off x="2910125" y="1021736"/>
        <a:ext cx="1572368" cy="785996"/>
      </dsp:txXfrm>
    </dsp:sp>
    <dsp:sp modelId="{67088F85-4A9D-40D4-B052-2F9146953D39}">
      <dsp:nvSpPr>
        <dsp:cNvPr id="0" name=""/>
        <dsp:cNvSpPr/>
      </dsp:nvSpPr>
      <dsp:spPr>
        <a:xfrm>
          <a:off x="1498766" y="1626077"/>
          <a:ext cx="2829626" cy="2830056"/>
        </a:xfrm>
        <a:prstGeom prst="leftCircularArrow">
          <a:avLst>
            <a:gd name="adj1" fmla="val 10980"/>
            <a:gd name="adj2" fmla="val 1142322"/>
            <a:gd name="adj3" fmla="val 6300000"/>
            <a:gd name="adj4" fmla="val 18900000"/>
            <a:gd name="adj5" fmla="val 125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7D6D6642-286E-4A75-B9C5-9216E56BE7C6}">
      <dsp:nvSpPr>
        <dsp:cNvPr id="0" name=""/>
        <dsp:cNvSpPr/>
      </dsp:nvSpPr>
      <dsp:spPr>
        <a:xfrm>
          <a:off x="2127394" y="2657219"/>
          <a:ext cx="1572368" cy="78599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200" b="1" kern="1200" dirty="0" smtClean="0">
              <a:solidFill>
                <a:schemeClr val="bg1"/>
              </a:solidFill>
            </a:rPr>
            <a:t>coordenar/</a:t>
          </a:r>
        </a:p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200" b="1" kern="1200" dirty="0" smtClean="0">
              <a:solidFill>
                <a:schemeClr val="bg1"/>
              </a:solidFill>
            </a:rPr>
            <a:t>executar</a:t>
          </a:r>
          <a:endParaRPr lang="pt-BR" sz="2200" b="1" kern="1200" dirty="0">
            <a:solidFill>
              <a:schemeClr val="bg1"/>
            </a:solidFill>
          </a:endParaRPr>
        </a:p>
      </dsp:txBody>
      <dsp:txXfrm>
        <a:off x="2127394" y="2657219"/>
        <a:ext cx="1572368" cy="785996"/>
      </dsp:txXfrm>
    </dsp:sp>
    <dsp:sp modelId="{52044246-504D-427B-9193-AA5B863BC2EF}">
      <dsp:nvSpPr>
        <dsp:cNvPr id="0" name=""/>
        <dsp:cNvSpPr/>
      </dsp:nvSpPr>
      <dsp:spPr>
        <a:xfrm>
          <a:off x="2486079" y="3446743"/>
          <a:ext cx="2431087" cy="2432061"/>
        </a:xfrm>
        <a:prstGeom prst="blockArc">
          <a:avLst>
            <a:gd name="adj1" fmla="val 13500000"/>
            <a:gd name="adj2" fmla="val 10800000"/>
            <a:gd name="adj3" fmla="val 1274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D0948462-16AC-4E1B-A681-0622E15C4E27}">
      <dsp:nvSpPr>
        <dsp:cNvPr id="0" name=""/>
        <dsp:cNvSpPr/>
      </dsp:nvSpPr>
      <dsp:spPr>
        <a:xfrm>
          <a:off x="2913844" y="4295054"/>
          <a:ext cx="1572368" cy="78599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200" b="1" kern="1200" dirty="0" smtClean="0">
              <a:solidFill>
                <a:schemeClr val="bg1"/>
              </a:solidFill>
            </a:rPr>
            <a:t>representar</a:t>
          </a:r>
          <a:endParaRPr lang="pt-BR" sz="2200" b="1" kern="1200" dirty="0">
            <a:solidFill>
              <a:schemeClr val="bg1"/>
            </a:solidFill>
          </a:endParaRPr>
        </a:p>
      </dsp:txBody>
      <dsp:txXfrm>
        <a:off x="2913844" y="4295054"/>
        <a:ext cx="1572368" cy="785996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C2237E6-A392-4667-9E39-24585CC89FC7}">
      <dsp:nvSpPr>
        <dsp:cNvPr id="0" name=""/>
        <dsp:cNvSpPr/>
      </dsp:nvSpPr>
      <dsp:spPr>
        <a:xfrm>
          <a:off x="2284684" y="0"/>
          <a:ext cx="2829626" cy="2830056"/>
        </a:xfrm>
        <a:prstGeom prst="circularArrow">
          <a:avLst>
            <a:gd name="adj1" fmla="val 10980"/>
            <a:gd name="adj2" fmla="val 1142322"/>
            <a:gd name="adj3" fmla="val 4500000"/>
            <a:gd name="adj4" fmla="val 10800000"/>
            <a:gd name="adj5" fmla="val 125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5C0DC754-630E-4E10-8BEA-CE6231DC1238}">
      <dsp:nvSpPr>
        <dsp:cNvPr id="0" name=""/>
        <dsp:cNvSpPr/>
      </dsp:nvSpPr>
      <dsp:spPr>
        <a:xfrm>
          <a:off x="2910125" y="1021736"/>
          <a:ext cx="1572368" cy="78599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200" b="1" kern="1200" dirty="0" smtClean="0">
              <a:solidFill>
                <a:schemeClr val="bg1"/>
              </a:solidFill>
            </a:rPr>
            <a:t>promover</a:t>
          </a:r>
          <a:endParaRPr lang="pt-BR" sz="2200" b="1" kern="1200" dirty="0">
            <a:solidFill>
              <a:schemeClr val="bg1"/>
            </a:solidFill>
          </a:endParaRPr>
        </a:p>
      </dsp:txBody>
      <dsp:txXfrm>
        <a:off x="2910125" y="1021736"/>
        <a:ext cx="1572368" cy="785996"/>
      </dsp:txXfrm>
    </dsp:sp>
    <dsp:sp modelId="{67088F85-4A9D-40D4-B052-2F9146953D39}">
      <dsp:nvSpPr>
        <dsp:cNvPr id="0" name=""/>
        <dsp:cNvSpPr/>
      </dsp:nvSpPr>
      <dsp:spPr>
        <a:xfrm>
          <a:off x="1498766" y="1626077"/>
          <a:ext cx="2829626" cy="2830056"/>
        </a:xfrm>
        <a:prstGeom prst="leftCircularArrow">
          <a:avLst>
            <a:gd name="adj1" fmla="val 10980"/>
            <a:gd name="adj2" fmla="val 1142322"/>
            <a:gd name="adj3" fmla="val 6300000"/>
            <a:gd name="adj4" fmla="val 18900000"/>
            <a:gd name="adj5" fmla="val 125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7D6D6642-286E-4A75-B9C5-9216E56BE7C6}">
      <dsp:nvSpPr>
        <dsp:cNvPr id="0" name=""/>
        <dsp:cNvSpPr/>
      </dsp:nvSpPr>
      <dsp:spPr>
        <a:xfrm>
          <a:off x="2127394" y="2657219"/>
          <a:ext cx="1572368" cy="78599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200" b="1" kern="1200" dirty="0" smtClean="0">
              <a:solidFill>
                <a:schemeClr val="bg1"/>
              </a:solidFill>
            </a:rPr>
            <a:t>coordenar/</a:t>
          </a:r>
        </a:p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200" b="1" kern="1200" dirty="0" smtClean="0">
              <a:solidFill>
                <a:schemeClr val="bg1"/>
              </a:solidFill>
            </a:rPr>
            <a:t>executar</a:t>
          </a:r>
          <a:endParaRPr lang="pt-BR" sz="2200" b="1" kern="1200" dirty="0">
            <a:solidFill>
              <a:schemeClr val="bg1"/>
            </a:solidFill>
          </a:endParaRPr>
        </a:p>
      </dsp:txBody>
      <dsp:txXfrm>
        <a:off x="2127394" y="2657219"/>
        <a:ext cx="1572368" cy="785996"/>
      </dsp:txXfrm>
    </dsp:sp>
    <dsp:sp modelId="{52044246-504D-427B-9193-AA5B863BC2EF}">
      <dsp:nvSpPr>
        <dsp:cNvPr id="0" name=""/>
        <dsp:cNvSpPr/>
      </dsp:nvSpPr>
      <dsp:spPr>
        <a:xfrm>
          <a:off x="2486079" y="3446743"/>
          <a:ext cx="2431087" cy="2432061"/>
        </a:xfrm>
        <a:prstGeom prst="blockArc">
          <a:avLst>
            <a:gd name="adj1" fmla="val 13500000"/>
            <a:gd name="adj2" fmla="val 10800000"/>
            <a:gd name="adj3" fmla="val 1274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D0948462-16AC-4E1B-A681-0622E15C4E27}">
      <dsp:nvSpPr>
        <dsp:cNvPr id="0" name=""/>
        <dsp:cNvSpPr/>
      </dsp:nvSpPr>
      <dsp:spPr>
        <a:xfrm>
          <a:off x="2913844" y="4295054"/>
          <a:ext cx="1572368" cy="78599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200" b="1" kern="1200" dirty="0" smtClean="0">
              <a:solidFill>
                <a:schemeClr val="bg1"/>
              </a:solidFill>
            </a:rPr>
            <a:t>representar</a:t>
          </a:r>
          <a:endParaRPr lang="pt-BR" sz="2200" b="1" kern="1200" dirty="0">
            <a:solidFill>
              <a:schemeClr val="bg1"/>
            </a:solidFill>
          </a:endParaRPr>
        </a:p>
      </dsp:txBody>
      <dsp:txXfrm>
        <a:off x="2913844" y="4295054"/>
        <a:ext cx="1572368" cy="785996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C2237E6-A392-4667-9E39-24585CC89FC7}">
      <dsp:nvSpPr>
        <dsp:cNvPr id="0" name=""/>
        <dsp:cNvSpPr/>
      </dsp:nvSpPr>
      <dsp:spPr>
        <a:xfrm>
          <a:off x="2284684" y="0"/>
          <a:ext cx="2829626" cy="2830056"/>
        </a:xfrm>
        <a:prstGeom prst="circularArrow">
          <a:avLst>
            <a:gd name="adj1" fmla="val 10980"/>
            <a:gd name="adj2" fmla="val 1142322"/>
            <a:gd name="adj3" fmla="val 4500000"/>
            <a:gd name="adj4" fmla="val 10800000"/>
            <a:gd name="adj5" fmla="val 125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5C0DC754-630E-4E10-8BEA-CE6231DC1238}">
      <dsp:nvSpPr>
        <dsp:cNvPr id="0" name=""/>
        <dsp:cNvSpPr/>
      </dsp:nvSpPr>
      <dsp:spPr>
        <a:xfrm>
          <a:off x="2910125" y="1021736"/>
          <a:ext cx="1572368" cy="78599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200" b="1" kern="1200" dirty="0" smtClean="0">
              <a:solidFill>
                <a:schemeClr val="bg1"/>
              </a:solidFill>
            </a:rPr>
            <a:t>promover</a:t>
          </a:r>
          <a:endParaRPr lang="pt-BR" sz="2200" b="1" kern="1200" dirty="0">
            <a:solidFill>
              <a:schemeClr val="bg1"/>
            </a:solidFill>
          </a:endParaRPr>
        </a:p>
      </dsp:txBody>
      <dsp:txXfrm>
        <a:off x="2910125" y="1021736"/>
        <a:ext cx="1572368" cy="785996"/>
      </dsp:txXfrm>
    </dsp:sp>
    <dsp:sp modelId="{67088F85-4A9D-40D4-B052-2F9146953D39}">
      <dsp:nvSpPr>
        <dsp:cNvPr id="0" name=""/>
        <dsp:cNvSpPr/>
      </dsp:nvSpPr>
      <dsp:spPr>
        <a:xfrm>
          <a:off x="1498766" y="1626077"/>
          <a:ext cx="2829626" cy="2830056"/>
        </a:xfrm>
        <a:prstGeom prst="leftCircularArrow">
          <a:avLst>
            <a:gd name="adj1" fmla="val 10980"/>
            <a:gd name="adj2" fmla="val 1142322"/>
            <a:gd name="adj3" fmla="val 6300000"/>
            <a:gd name="adj4" fmla="val 18900000"/>
            <a:gd name="adj5" fmla="val 125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7D6D6642-286E-4A75-B9C5-9216E56BE7C6}">
      <dsp:nvSpPr>
        <dsp:cNvPr id="0" name=""/>
        <dsp:cNvSpPr/>
      </dsp:nvSpPr>
      <dsp:spPr>
        <a:xfrm>
          <a:off x="2127394" y="2657219"/>
          <a:ext cx="1572368" cy="78599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200" b="1" kern="1200" dirty="0" smtClean="0">
              <a:solidFill>
                <a:schemeClr val="bg1"/>
              </a:solidFill>
            </a:rPr>
            <a:t>Coordenar/</a:t>
          </a:r>
        </a:p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200" b="1" kern="1200" dirty="0" smtClean="0">
              <a:solidFill>
                <a:schemeClr val="bg1"/>
              </a:solidFill>
            </a:rPr>
            <a:t>executar</a:t>
          </a:r>
          <a:endParaRPr lang="pt-BR" sz="2200" b="1" kern="1200" dirty="0">
            <a:solidFill>
              <a:schemeClr val="bg1"/>
            </a:solidFill>
          </a:endParaRPr>
        </a:p>
      </dsp:txBody>
      <dsp:txXfrm>
        <a:off x="2127394" y="2657219"/>
        <a:ext cx="1572368" cy="785996"/>
      </dsp:txXfrm>
    </dsp:sp>
    <dsp:sp modelId="{52044246-504D-427B-9193-AA5B863BC2EF}">
      <dsp:nvSpPr>
        <dsp:cNvPr id="0" name=""/>
        <dsp:cNvSpPr/>
      </dsp:nvSpPr>
      <dsp:spPr>
        <a:xfrm>
          <a:off x="2486079" y="3446743"/>
          <a:ext cx="2431087" cy="2432061"/>
        </a:xfrm>
        <a:prstGeom prst="blockArc">
          <a:avLst>
            <a:gd name="adj1" fmla="val 13500000"/>
            <a:gd name="adj2" fmla="val 10800000"/>
            <a:gd name="adj3" fmla="val 1274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D0948462-16AC-4E1B-A681-0622E15C4E27}">
      <dsp:nvSpPr>
        <dsp:cNvPr id="0" name=""/>
        <dsp:cNvSpPr/>
      </dsp:nvSpPr>
      <dsp:spPr>
        <a:xfrm>
          <a:off x="2913844" y="4295054"/>
          <a:ext cx="1572368" cy="78599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200" b="1" kern="1200" dirty="0" smtClean="0">
              <a:solidFill>
                <a:schemeClr val="bg1"/>
              </a:solidFill>
            </a:rPr>
            <a:t>representar</a:t>
          </a:r>
          <a:endParaRPr lang="pt-BR" sz="2200" b="1" kern="1200" dirty="0">
            <a:solidFill>
              <a:schemeClr val="bg1"/>
            </a:solidFill>
          </a:endParaRPr>
        </a:p>
      </dsp:txBody>
      <dsp:txXfrm>
        <a:off x="2913844" y="4295054"/>
        <a:ext cx="1572368" cy="785996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C2237E6-A392-4667-9E39-24585CC89FC7}">
      <dsp:nvSpPr>
        <dsp:cNvPr id="0" name=""/>
        <dsp:cNvSpPr/>
      </dsp:nvSpPr>
      <dsp:spPr>
        <a:xfrm>
          <a:off x="1161558" y="1057401"/>
          <a:ext cx="2010172" cy="2010477"/>
        </a:xfrm>
        <a:prstGeom prst="circularArrow">
          <a:avLst>
            <a:gd name="adj1" fmla="val 10980"/>
            <a:gd name="adj2" fmla="val 1142322"/>
            <a:gd name="adj3" fmla="val 4500000"/>
            <a:gd name="adj4" fmla="val 10800000"/>
            <a:gd name="adj5" fmla="val 125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5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5C0DC754-630E-4E10-8BEA-CE6231DC1238}">
      <dsp:nvSpPr>
        <dsp:cNvPr id="0" name=""/>
        <dsp:cNvSpPr/>
      </dsp:nvSpPr>
      <dsp:spPr>
        <a:xfrm>
          <a:off x="1605872" y="1783245"/>
          <a:ext cx="1117013" cy="55837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900" b="1" kern="1200" dirty="0" smtClean="0">
              <a:solidFill>
                <a:schemeClr val="bg1"/>
              </a:solidFill>
            </a:rPr>
            <a:t>Ministro/a local</a:t>
          </a:r>
          <a:endParaRPr lang="pt-BR" sz="1900" b="1" kern="1200" dirty="0">
            <a:solidFill>
              <a:schemeClr val="bg1"/>
            </a:solidFill>
          </a:endParaRPr>
        </a:p>
      </dsp:txBody>
      <dsp:txXfrm>
        <a:off x="1605872" y="1783245"/>
        <a:ext cx="1117013" cy="558373"/>
      </dsp:txXfrm>
    </dsp:sp>
    <dsp:sp modelId="{67088F85-4A9D-40D4-B052-2F9146953D39}">
      <dsp:nvSpPr>
        <dsp:cNvPr id="0" name=""/>
        <dsp:cNvSpPr/>
      </dsp:nvSpPr>
      <dsp:spPr>
        <a:xfrm>
          <a:off x="603240" y="2212570"/>
          <a:ext cx="2010172" cy="2010477"/>
        </a:xfrm>
        <a:prstGeom prst="leftCircularArrow">
          <a:avLst>
            <a:gd name="adj1" fmla="val 10980"/>
            <a:gd name="adj2" fmla="val 1142322"/>
            <a:gd name="adj3" fmla="val 6300000"/>
            <a:gd name="adj4" fmla="val 18900000"/>
            <a:gd name="adj5" fmla="val 12500"/>
          </a:avLst>
        </a:prstGeom>
        <a:gradFill rotWithShape="0">
          <a:gsLst>
            <a:gs pos="0">
              <a:schemeClr val="accent5">
                <a:hueOff val="-4966938"/>
                <a:satOff val="19906"/>
                <a:lumOff val="4314"/>
                <a:alphaOff val="0"/>
                <a:shade val="51000"/>
                <a:satMod val="130000"/>
              </a:schemeClr>
            </a:gs>
            <a:gs pos="80000">
              <a:schemeClr val="accent5">
                <a:hueOff val="-4966938"/>
                <a:satOff val="19906"/>
                <a:lumOff val="4314"/>
                <a:alphaOff val="0"/>
                <a:shade val="93000"/>
                <a:satMod val="130000"/>
              </a:schemeClr>
            </a:gs>
            <a:gs pos="100000">
              <a:schemeClr val="accent5">
                <a:hueOff val="-4966938"/>
                <a:satOff val="19906"/>
                <a:lumOff val="4314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7D6D6642-286E-4A75-B9C5-9216E56BE7C6}">
      <dsp:nvSpPr>
        <dsp:cNvPr id="0" name=""/>
        <dsp:cNvSpPr/>
      </dsp:nvSpPr>
      <dsp:spPr>
        <a:xfrm>
          <a:off x="1008110" y="2929534"/>
          <a:ext cx="1117013" cy="55837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900" b="1" kern="1200" dirty="0" smtClean="0">
              <a:solidFill>
                <a:schemeClr val="bg1"/>
              </a:solidFill>
            </a:rPr>
            <a:t>Pastor/a Sinodal</a:t>
          </a:r>
          <a:endParaRPr lang="pt-BR" sz="1900" b="1" kern="1200" dirty="0">
            <a:solidFill>
              <a:schemeClr val="bg1"/>
            </a:solidFill>
          </a:endParaRPr>
        </a:p>
      </dsp:txBody>
      <dsp:txXfrm>
        <a:off x="1008110" y="2929534"/>
        <a:ext cx="1117013" cy="558373"/>
      </dsp:txXfrm>
    </dsp:sp>
    <dsp:sp modelId="{52044246-504D-427B-9193-AA5B863BC2EF}">
      <dsp:nvSpPr>
        <dsp:cNvPr id="0" name=""/>
        <dsp:cNvSpPr/>
      </dsp:nvSpPr>
      <dsp:spPr>
        <a:xfrm>
          <a:off x="1304629" y="3505974"/>
          <a:ext cx="1727049" cy="1727741"/>
        </a:xfrm>
        <a:prstGeom prst="blockArc">
          <a:avLst>
            <a:gd name="adj1" fmla="val 13500000"/>
            <a:gd name="adj2" fmla="val 10800000"/>
            <a:gd name="adj3" fmla="val 12740"/>
          </a:avLst>
        </a:prstGeom>
        <a:gradFill rotWithShape="0">
          <a:gsLst>
            <a:gs pos="0">
              <a:schemeClr val="accent5">
                <a:hueOff val="-9933876"/>
                <a:satOff val="39811"/>
                <a:lumOff val="8628"/>
                <a:alphaOff val="0"/>
                <a:shade val="51000"/>
                <a:satMod val="130000"/>
              </a:schemeClr>
            </a:gs>
            <a:gs pos="80000">
              <a:schemeClr val="accent5">
                <a:hueOff val="-9933876"/>
                <a:satOff val="39811"/>
                <a:lumOff val="8628"/>
                <a:alphaOff val="0"/>
                <a:shade val="93000"/>
                <a:satMod val="130000"/>
              </a:schemeClr>
            </a:gs>
            <a:gs pos="100000">
              <a:schemeClr val="accent5">
                <a:hueOff val="-9933876"/>
                <a:satOff val="39811"/>
                <a:lumOff val="8628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D0948462-16AC-4E1B-A681-0622E15C4E27}">
      <dsp:nvSpPr>
        <dsp:cNvPr id="0" name=""/>
        <dsp:cNvSpPr/>
      </dsp:nvSpPr>
      <dsp:spPr>
        <a:xfrm>
          <a:off x="1608515" y="4108617"/>
          <a:ext cx="1117013" cy="55837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900" b="1" kern="1200" dirty="0" smtClean="0">
              <a:solidFill>
                <a:schemeClr val="bg1"/>
              </a:solidFill>
            </a:rPr>
            <a:t>Pastor/a Presidente</a:t>
          </a:r>
          <a:endParaRPr lang="pt-BR" sz="1900" b="1" kern="1200" dirty="0">
            <a:solidFill>
              <a:schemeClr val="bg1"/>
            </a:solidFill>
          </a:endParaRPr>
        </a:p>
      </dsp:txBody>
      <dsp:txXfrm>
        <a:off x="1608515" y="4108617"/>
        <a:ext cx="1117013" cy="558373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yramid4">
  <dgm:title val=""/>
  <dgm:desc val=""/>
  <dgm:catLst>
    <dgm:cat type="pyramid" pri="4000"/>
    <dgm:cat type="relationship" pri="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varLst>
      <dgm:chMax val="9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lte" val="4">
        <dgm:choose name="Name2">
          <dgm:if name="Name3" axis="ch" ptType="node" func="cnt" op="equ" val="1">
            <dgm:constrLst>
              <dgm:constr type="primFontSz" for="ch" ptType="node" op="equ" val="65"/>
              <dgm:constr type="t" for="ch" forName="triangle1"/>
              <dgm:constr type="l" for="ch" forName="triangle1"/>
              <dgm:constr type="h" for="ch" forName="triangle1" refType="h"/>
              <dgm:constr type="w" for="ch" forName="triangle1" refType="h"/>
            </dgm:constrLst>
          </dgm:if>
          <dgm:else name="Name4">
            <dgm:constrLst>
              <dgm:constr type="primFontSz" for="ch" ptType="node" op="equ" val="65"/>
              <dgm:constr type="t" for="ch" forName="triangle1"/>
              <dgm:constr type="l" for="ch" forName="triangle1" refType="h" fact="0.25"/>
              <dgm:constr type="h" for="ch" forName="triangle1" refType="h" fact="0.5"/>
              <dgm:constr type="w" for="ch" forName="triangle1" refType="h" fact="0.5"/>
              <dgm:constr type="t" for="ch" forName="triangle2" refType="h" fact="0.5"/>
              <dgm:constr type="l" for="ch" forName="triangle2"/>
              <dgm:constr type="h" for="ch" forName="triangle2" refType="h" fact="0.5"/>
              <dgm:constr type="w" for="ch" forName="triangle2" refType="h" fact="0.5"/>
              <dgm:constr type="t" for="ch" forName="triangle3" refType="h" fact="0.5"/>
              <dgm:constr type="l" for="ch" forName="triangle3" refType="h" fact="0.25"/>
              <dgm:constr type="h" for="ch" forName="triangle3" refType="h" fact="0.5"/>
              <dgm:constr type="w" for="ch" forName="triangle3" refType="h" fact="0.5"/>
              <dgm:constr type="t" for="ch" forName="triangle4" refType="h" fact="0.5"/>
              <dgm:constr type="l" for="ch" forName="triangle4" refType="h" fact="0.5"/>
              <dgm:constr type="h" for="ch" forName="triangle4" refType="h" fact="0.5"/>
              <dgm:constr type="w" for="ch" forName="triangle4" refType="h" fact="0.5"/>
            </dgm:constrLst>
          </dgm:else>
        </dgm:choose>
      </dgm:if>
      <dgm:else name="Name5">
        <dgm:constrLst>
          <dgm:constr type="primFontSz" for="ch" ptType="node" op="equ" val="65"/>
          <dgm:constr type="t" for="ch" forName="triangle1"/>
          <dgm:constr type="l" for="ch" forName="triangle1" refType="h" fact="0.33"/>
          <dgm:constr type="h" for="ch" forName="triangle1" refType="h" fact="0.33"/>
          <dgm:constr type="w" for="ch" forName="triangle1" refType="h" fact="0.33"/>
          <dgm:constr type="t" for="ch" forName="triangle2" refType="h" fact="0.33"/>
          <dgm:constr type="l" for="ch" forName="triangle2" refType="h" fact="0.165"/>
          <dgm:constr type="h" for="ch" forName="triangle2" refType="h" fact="0.33"/>
          <dgm:constr type="w" for="ch" forName="triangle2" refType="h" fact="0.33"/>
          <dgm:constr type="t" for="ch" forName="triangle3" refType="h" fact="0.33"/>
          <dgm:constr type="l" for="ch" forName="triangle3" refType="h" fact="0.33"/>
          <dgm:constr type="h" for="ch" forName="triangle3" refType="h" fact="0.33"/>
          <dgm:constr type="w" for="ch" forName="triangle3" refType="h" fact="0.33"/>
          <dgm:constr type="t" for="ch" forName="triangle4" refType="h" fact="0.33"/>
          <dgm:constr type="l" for="ch" forName="triangle4" refType="h" fact="0.495"/>
          <dgm:constr type="h" for="ch" forName="triangle4" refType="h" fact="0.33"/>
          <dgm:constr type="w" for="ch" forName="triangle4" refType="h" fact="0.33"/>
          <dgm:constr type="t" for="ch" forName="triangle5" refType="h" fact="0.66"/>
          <dgm:constr type="l" for="ch" forName="triangle5"/>
          <dgm:constr type="h" for="ch" forName="triangle5" refType="h" fact="0.33"/>
          <dgm:constr type="w" for="ch" forName="triangle5" refType="h" fact="0.33"/>
          <dgm:constr type="t" for="ch" forName="triangle6" refType="h" fact="0.66"/>
          <dgm:constr type="l" for="ch" forName="triangle6" refType="h" fact="0.165"/>
          <dgm:constr type="h" for="ch" forName="triangle6" refType="h" fact="0.33"/>
          <dgm:constr type="w" for="ch" forName="triangle6" refType="h" fact="0.33"/>
          <dgm:constr type="t" for="ch" forName="triangle7" refType="h" fact="0.66"/>
          <dgm:constr type="l" for="ch" forName="triangle7" refType="h" fact="0.33"/>
          <dgm:constr type="h" for="ch" forName="triangle7" refType="h" fact="0.33"/>
          <dgm:constr type="w" for="ch" forName="triangle7" refType="h" fact="0.33"/>
          <dgm:constr type="t" for="ch" forName="triangle8" refType="h" fact="0.66"/>
          <dgm:constr type="l" for="ch" forName="triangle8" refType="h" fact="0.495"/>
          <dgm:constr type="h" for="ch" forName="triangle8" refType="h" fact="0.33"/>
          <dgm:constr type="w" for="ch" forName="triangle8" refType="h" fact="0.33"/>
          <dgm:constr type="t" for="ch" forName="triangle9" refType="h" fact="0.66"/>
          <dgm:constr type="l" for="ch" forName="triangle9" refType="h" fact="0.66"/>
          <dgm:constr type="h" for="ch" forName="triangle9" refType="h" fact="0.33"/>
          <dgm:constr type="w" for="ch" forName="triangle9" refType="h" fact="0.33"/>
        </dgm:constrLst>
      </dgm:else>
    </dgm:choose>
    <dgm:ruleLst/>
    <dgm:choose name="Name6">
      <dgm:if name="Name7" axis="ch" ptType="node" func="cnt" op="gte" val="1">
        <dgm:layoutNode name="triangle1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triangle" r:blip="">
            <dgm:adjLst/>
          </dgm:shape>
          <dgm:presOf axis="ch desOrSelf" ptType="node node" st="1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8"/>
    </dgm:choose>
    <dgm:choose name="Name9">
      <dgm:if name="Name10" axis="ch" ptType="node" func="cnt" op="gte" val="2">
        <dgm:layoutNode name="triangle2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triangle" r:blip="">
            <dgm:adjLst/>
          </dgm:shape>
          <dgm:choose name="Name11">
            <dgm:if name="Name12" func="var" arg="dir" op="equ" val="norm">
              <dgm:presOf axis="ch desOrSelf" ptType="node node" st="2 1" cnt="1 0"/>
            </dgm:if>
            <dgm:else name="Name13">
              <dgm:presOf axis="ch desOrSelf" ptType="node node" st="4 1" cnt="1 0"/>
            </dgm:else>
          </dgm:choose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triangle3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rot="180" type="triangle" r:blip="">
            <dgm:adjLst/>
          </dgm:shape>
          <dgm:presOf axis="ch desOrSelf" ptType="node node" st="3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triangle4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triangle" r:blip="">
            <dgm:adjLst/>
          </dgm:shape>
          <dgm:choose name="Name14">
            <dgm:if name="Name15" func="var" arg="dir" op="equ" val="norm">
              <dgm:presOf axis="ch desOrSelf" ptType="node node" st="4 1" cnt="1 0"/>
            </dgm:if>
            <dgm:else name="Name16">
              <dgm:presOf axis="ch desOrSelf" ptType="node node" st="2 1" cnt="1 0"/>
            </dgm:else>
          </dgm:choose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17"/>
    </dgm:choose>
    <dgm:choose name="Name18">
      <dgm:if name="Name19" axis="ch" ptType="node" func="cnt" op="gte" val="5">
        <dgm:layoutNode name="triangle5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triangle" r:blip="">
            <dgm:adjLst/>
          </dgm:shape>
          <dgm:choose name="Name20">
            <dgm:if name="Name21" func="var" arg="dir" op="equ" val="norm">
              <dgm:presOf axis="ch desOrSelf" ptType="node node" st="5 1" cnt="1 0"/>
            </dgm:if>
            <dgm:else name="Name22">
              <dgm:presOf axis="ch desOrSelf" ptType="node node" st="9 1" cnt="1 0"/>
            </dgm:else>
          </dgm:choose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triangle6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rot="180" type="triangle" r:blip="">
            <dgm:adjLst/>
          </dgm:shape>
          <dgm:choose name="Name23">
            <dgm:if name="Name24" func="var" arg="dir" op="equ" val="norm">
              <dgm:presOf axis="ch desOrSelf" ptType="node node" st="6 1" cnt="1 0"/>
            </dgm:if>
            <dgm:else name="Name25">
              <dgm:presOf axis="ch desOrSelf" ptType="node node" st="8 1" cnt="1 0"/>
            </dgm:else>
          </dgm:choose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triangle7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triangle" r:blip="">
            <dgm:adjLst/>
          </dgm:shape>
          <dgm:presOf axis="ch desOrSelf" ptType="node node" st="7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triangle8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rot="180" type="triangle" r:blip="">
            <dgm:adjLst/>
          </dgm:shape>
          <dgm:choose name="Name26">
            <dgm:if name="Name27" func="var" arg="dir" op="equ" val="norm">
              <dgm:presOf axis="ch desOrSelf" ptType="node node" st="8 1" cnt="1 0"/>
            </dgm:if>
            <dgm:else name="Name28">
              <dgm:presOf axis="ch desOrSelf" ptType="node node" st="6 1" cnt="1 0"/>
            </dgm:else>
          </dgm:choose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triangle9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triangle" r:blip="">
            <dgm:adjLst/>
          </dgm:shape>
          <dgm:choose name="Name29">
            <dgm:if name="Name30" func="var" arg="dir" op="equ" val="norm">
              <dgm:presOf axis="ch desOrSelf" ptType="node node" st="9 1" cnt="1 0"/>
            </dgm:if>
            <dgm:else name="Name31">
              <dgm:presOf axis="ch desOrSelf" ptType="node node" st="5 1" cnt="1 0"/>
            </dgm:else>
          </dgm:choose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32"/>
    </dgm:choose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9/layout/CircleArrowProcess">
  <dgm:title val=""/>
  <dgm:desc val=""/>
  <dgm:catLst>
    <dgm:cat type="process" pri="16500"/>
    <dgm:cat type="cycle" pri="160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50" srcId="0" destId="10" srcOrd="0" destOrd="0"/>
        <dgm:cxn modelId="60" srcId="0" destId="20" srcOrd="1" destOrd="0"/>
        <dgm:cxn modelId="70" srcId="0" destId="30" srcOrd="2" destOrd="0"/>
        <dgm:cxn modelId="80" srcId="0" destId="40" srcOrd="3" destOrd="0"/>
      </dgm:cxnLst>
      <dgm:bg/>
      <dgm:whole/>
    </dgm:dataModel>
  </dgm:clrData>
  <dgm:layoutNode name="Name0">
    <dgm:varLst>
      <dgm:chMax val="7"/>
      <dgm:chPref val="7"/>
      <dgm:dir/>
      <dgm:animLvl val="lvl"/>
    </dgm:varLst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" ptType="node" func="cnt" op="equ" val="1">
            <dgm:alg type="composite">
              <dgm:param type="ar" val="1.599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Child1" refType="w" fact="0.625"/>
              <dgm:constr type="t" for="ch" forName="Child1" refType="h" fact="0.2981"/>
              <dgm:constr type="w" for="ch" forName="Child1" refType="w" fact="0.375"/>
              <dgm:constr type="h" for="ch" forName="Child1" refType="h" fact="0.4001"/>
              <dgm:constr type="l" for="ch" forName="Accent1" refType="w" fact="0"/>
              <dgm:constr type="t" for="ch" forName="Accent1" refType="h" fact="0"/>
              <dgm:constr type="w" for="ch" forName="Accent1" refType="w" fact="0.6249"/>
              <dgm:constr type="h" for="ch" forName="Accent1" refType="h"/>
              <dgm:constr type="l" for="ch" forName="Parent1" refType="w" fact="0.138"/>
              <dgm:constr type="t" for="ch" forName="Parent1" refType="h" fact="0.362"/>
              <dgm:constr type="w" for="ch" forName="Parent1" refType="w" fact="0.3487"/>
              <dgm:constr type="h" for="ch" forName="Parent1" refType="h" fact="0.2789"/>
            </dgm:constrLst>
          </dgm:if>
          <dgm:if name="Name5" axis="ch" ptType="node" func="cnt" op="equ" val="2">
            <dgm:alg type="composite">
              <dgm:param type="ar" val="1.2026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l" for="ch" forName="Accent1" refType="w" fact="0.1144"/>
              <dgm:constr type="t" for="ch" forName="Accent1" refType="h" fact="0"/>
              <dgm:constr type="w" for="ch" forName="Accent1" refType="w" fact="0.5542"/>
              <dgm:constr type="h" for="ch" forName="Accent1" refType="h" fact="0.6665"/>
              <dgm:constr type="l" for="ch" forName="Parent1" refType="w" fact="0.2368"/>
              <dgm:constr type="t" for="ch" forName="Parent1" refType="h" fact="0.2413"/>
              <dgm:constr type="w" for="ch" forName="Parent1" refType="w" fact="0.3092"/>
              <dgm:constr type="h" for="ch" forName="Parent1" refType="h" fact="0.1859"/>
              <dgm:constr type="l" for="ch" forName="Parent2" refType="w" fact="0.0822"/>
              <dgm:constr type="t" for="ch" forName="Parent2" refType="h" fact="0.625"/>
              <dgm:constr type="w" for="ch" forName="Parent2" refType="w" fact="0.3092"/>
              <dgm:constr type="h" for="ch" forName="Parent2" refType="h" fact="0.1859"/>
              <dgm:constr type="l" for="ch" forName="Child1" refType="w" fact="0.6678"/>
              <dgm:constr type="t" for="ch" forName="Child1" refType="h" fact="0.1978"/>
              <dgm:constr type="w" for="ch" forName="Child1" refType="w" fact="0.3322"/>
              <dgm:constr type="h" for="ch" forName="Child1" refType="h" fact="0.265"/>
              <dgm:constr type="l" for="ch" forName="Child2" refType="w" fact="0.5164"/>
              <dgm:constr type="t" for="ch" forName="Child2" refType="h" fact="0.5855"/>
              <dgm:constr type="w" for="ch" forName="Child2" refType="w" fact="0.3322"/>
              <dgm:constr type="h" for="ch" forName="Child2" refType="h" fact="0.265"/>
              <dgm:constr type="l" for="ch" forName="Accent2" refType="w" fact="0"/>
              <dgm:constr type="t" for="ch" forName="Accent2" refType="h" fact="0.4272"/>
              <dgm:constr type="w" for="ch" forName="Accent2" refType="w" fact="0.4761"/>
              <dgm:constr type="h" for="ch" forName="Accent2" refType="h" fact="0.5728"/>
            </dgm:constrLst>
          </dgm:if>
          <dgm:if name="Name6" axis="ch" ptType="node" func="cnt" op="equ" val="3">
            <dgm:alg type="composite">
              <dgm:param type="ar" val="0.9039"/>
            </dgm:alg>
            <dgm:shape xmlns:r="http://schemas.openxmlformats.org/officeDocument/2006/relationships" r:blip="">
              <dgm:adjLst/>
            </dgm:shape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Accent1" refType="w" fact="0.1479"/>
              <dgm:constr type="t" for="ch" forName="Accent1" refType="h" fact="0"/>
              <dgm:constr type="w" for="ch" forName="Accent1" refType="w" fact="0.5325"/>
              <dgm:constr type="h" for="ch" forName="Accent1" refType="h" fact="0.4814"/>
              <dgm:constr type="l" for="ch" forName="Accent2" refType="w" fact="0"/>
              <dgm:constr type="t" for="ch" forName="Accent2" refType="h" fact="0.2766"/>
              <dgm:constr type="w" for="ch" forName="Accent2" refType="w" fact="0.5325"/>
              <dgm:constr type="h" for="ch" forName="Accent2" refType="h" fact="0.4814"/>
              <dgm:constr type="l" for="ch" forName="Parent1" refType="w" fact="0.2656"/>
              <dgm:constr type="t" for="ch" forName="Parent1" refType="h" fact="0.1738"/>
              <dgm:constr type="w" for="ch" forName="Parent1" refType="w" fact="0.2959"/>
              <dgm:constr type="h" for="ch" forName="Parent1" refType="h" fact="0.1337"/>
              <dgm:constr type="l" for="ch" forName="Accent3" refType="w" fact="0.1858"/>
              <dgm:constr type="t" for="ch" forName="Accent3" refType="h" fact="0.5863"/>
              <dgm:constr type="w" for="ch" forName="Accent3" refType="w" fact="0.4575"/>
              <dgm:constr type="h" for="ch" forName="Accent3" refType="h" fact="0.4137"/>
              <dgm:constr type="l" for="ch" forName="Parent2" refType="w" fact="0.1183"/>
              <dgm:constr type="t" for="ch" forName="Parent2" refType="h" fact="0.452"/>
              <dgm:constr type="w" for="ch" forName="Parent2" refType="w" fact="0.2959"/>
              <dgm:constr type="h" for="ch" forName="Parent2" refType="h" fact="0.1337"/>
              <dgm:constr type="l" for="ch" forName="Parent3" refType="w" fact="0.2663"/>
              <dgm:constr type="t" for="ch" forName="Parent3" refType="h" fact="0.7306"/>
              <dgm:constr type="w" for="ch" forName="Parent3" refType="w" fact="0.2959"/>
              <dgm:constr type="h" for="ch" forName="Parent3" refType="h" fact="0.1337"/>
              <dgm:constr type="l" for="ch" forName="Child2" refType="w" fact="0.5325"/>
              <dgm:constr type="t" for="ch" forName="Child2" refType="h" fact="0.4217"/>
              <dgm:constr type="w" for="ch" forName="Child2" refType="w" fact="0.3195"/>
              <dgm:constr type="h" for="ch" forName="Child2" refType="h" fact="0.1926"/>
              <dgm:constr type="l" for="ch" forName="Child1" refType="w" fact="0.6805"/>
              <dgm:constr type="t" for="ch" forName="Child1" refType="h" fact="0.1435"/>
              <dgm:constr type="w" for="ch" forName="Child1" refType="w" fact="0.3195"/>
              <dgm:constr type="h" for="ch" forName="Child1" refType="h" fact="0.1926"/>
              <dgm:constr type="l" for="ch" forName="Child3" refType="w" fact="0.6805"/>
              <dgm:constr type="t" for="ch" forName="Child3" refType="h" fact="0.6998"/>
              <dgm:constr type="w" for="ch" forName="Child3" refType="w" fact="0.3195"/>
              <dgm:constr type="h" for="ch" forName="Child3" refType="h" fact="0.1926"/>
            </dgm:constrLst>
          </dgm:if>
          <dgm:if name="Name7" axis="ch" ptType="node" func="cnt" op="equ" val="4">
            <dgm:alg type="composite">
              <dgm:param type="ar" val="0.707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3771"/>
              <dgm:constr type="l" for="ch" forName="Accent2" refType="w" fact="0"/>
              <dgm:constr type="t" for="ch" forName="Accent2" refType="h" fact="0.2167"/>
              <dgm:constr type="w" for="ch" forName="Accent2" refType="w" fact="0.5331"/>
              <dgm:constr type="h" for="ch" forName="Accent2" refType="h" fact="0.3771"/>
              <dgm:constr type="l" for="ch" forName="Accent3" refType="w" fact="0.1481"/>
              <dgm:constr type="t" for="ch" forName="Accent3" refType="h" fact="0.4342"/>
              <dgm:constr type="w" for="ch" forName="Accent3" refType="w" fact="0.5331"/>
              <dgm:constr type="h" for="ch" forName="Accent3" refType="h" fact="0.3771"/>
              <dgm:constr type="l" for="ch" forName="Parent1" refType="w" fact="0.2658"/>
              <dgm:constr type="t" for="ch" forName="Parent1" refType="h" fact="0.1365"/>
              <dgm:constr type="w" for="ch" forName="Parent1" refType="w" fact="0.2975"/>
              <dgm:constr type="h" for="ch" forName="Parent1" refType="h" fact="0.1052"/>
              <dgm:constr type="l" for="ch" forName="Parent2" refType="w" fact="0.1171"/>
              <dgm:constr type="t" for="ch" forName="Parent2" refType="h" fact="0.3536"/>
              <dgm:constr type="w" for="ch" forName="Parent2" refType="w" fact="0.2975"/>
              <dgm:constr type="h" for="ch" forName="Parent2" refType="h" fact="0.1052"/>
              <dgm:constr type="l" for="ch" forName="Parent3" refType="w" fact="0.2658"/>
              <dgm:constr type="t" for="ch" forName="Parent3" refType="h" fact="0.5707"/>
              <dgm:constr type="w" for="ch" forName="Parent3" refType="w" fact="0.2975"/>
              <dgm:constr type="h" for="ch" forName="Parent3" refType="h" fact="0.1052"/>
              <dgm:constr type="l" for="ch" forName="Parent4" refType="w" fact="0.1171"/>
              <dgm:constr type="t" for="ch" forName="Parent4" refType="h" fact="0.7878"/>
              <dgm:constr type="w" for="ch" forName="Parent4" refType="w" fact="0.2975"/>
              <dgm:constr type="h" for="ch" forName="Parent4" refType="h" fact="0.1052"/>
              <dgm:constr type="l" for="ch" forName="Child1" refType="w" fact="0.6804"/>
              <dgm:constr type="t" for="ch" forName="Child1" refType="h" fact="0.1119"/>
              <dgm:constr type="w" for="ch" forName="Child1" refType="w" fact="0.3196"/>
              <dgm:constr type="h" for="ch" forName="Child1" refType="h" fact="0.15"/>
              <dgm:constr type="l" for="ch" forName="Child2" refType="w" fact="0.5348"/>
              <dgm:constr type="t" for="ch" forName="Child2" refType="h" fact="0.3312"/>
              <dgm:constr type="w" for="ch" forName="Child2" refType="w" fact="0.3196"/>
              <dgm:constr type="h" for="ch" forName="Child2" refType="h" fact="0.15"/>
              <dgm:constr type="l" for="ch" forName="Child3" refType="w" fact="0.6804"/>
              <dgm:constr type="t" for="ch" forName="Child3" refType="h" fact="0.5461"/>
              <dgm:constr type="w" for="ch" forName="Child3" refType="w" fact="0.3196"/>
              <dgm:constr type="h" for="ch" forName="Child3" refType="h" fact="0.15"/>
              <dgm:constr type="l" for="ch" forName="Child4" refType="w" fact="0.5348"/>
              <dgm:constr type="t" for="ch" forName="Child4" refType="h" fact="0.7632"/>
              <dgm:constr type="w" for="ch" forName="Child4" refType="w" fact="0.3196"/>
              <dgm:constr type="h" for="ch" forName="Child4" refType="h" fact="0.15"/>
              <dgm:constr type="l" for="ch" forName="Accent4" refType="w" fact="0.038"/>
              <dgm:constr type="t" for="ch" forName="Accent4" refType="h" fact="0.6759"/>
              <dgm:constr type="w" for="ch" forName="Accent4" refType="w" fact="0.458"/>
              <dgm:constr type="h" for="ch" forName="Accent4" refType="h" fact="0.3241"/>
            </dgm:constrLst>
          </dgm:if>
          <dgm:if name="Name8" axis="ch" ptType="node" func="cnt" op="equ" val="5">
            <dgm:alg type="composite">
              <dgm:param type="ar" val="0.581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3098"/>
              <dgm:constr type="l" for="ch" forName="Accent2" refType="w" fact="0"/>
              <dgm:constr type="t" for="ch" forName="Accent2" refType="h" fact="0.178"/>
              <dgm:constr type="w" for="ch" forName="Accent2" refType="w" fact="0.5331"/>
              <dgm:constr type="h" for="ch" forName="Accent2" refType="h" fact="0.3098"/>
              <dgm:constr type="l" for="ch" forName="Accent3" refType="w" fact="0.1481"/>
              <dgm:constr type="t" for="ch" forName="Accent3" refType="h" fact="0.3568"/>
              <dgm:constr type="w" for="ch" forName="Accent3" refType="w" fact="0.5331"/>
              <dgm:constr type="h" for="ch" forName="Accent3" refType="h" fact="0.3098"/>
              <dgm:constr type="l" for="ch" forName="Accent4" refType="w" fact="0"/>
              <dgm:constr type="t" for="ch" forName="Accent4" refType="h" fact="0.5351"/>
              <dgm:constr type="w" for="ch" forName="Accent4" refType="w" fact="0.5331"/>
              <dgm:constr type="h" for="ch" forName="Accent4" refType="h" fact="0.3098"/>
              <dgm:constr type="l" for="ch" forName="Accent5" refType="w" fact="0.186"/>
              <dgm:constr type="t" for="ch" forName="Accent5" refType="h" fact="0.7337"/>
              <dgm:constr type="w" for="ch" forName="Accent5" refType="w" fact="0.458"/>
              <dgm:constr type="h" for="ch" forName="Accent5" refType="h" fact="0.2663"/>
              <dgm:constr type="l" for="ch" forName="Parent1" refType="w" fact="0.2658"/>
              <dgm:constr type="t" for="ch" forName="Parent1" refType="h" fact="0.1122"/>
              <dgm:constr type="w" for="ch" forName="Parent1" refType="w" fact="0.2975"/>
              <dgm:constr type="h" for="ch" forName="Parent1" refType="h" fact="0.0864"/>
              <dgm:constr type="l" for="ch" forName="Parent2" refType="w" fact="0.1171"/>
              <dgm:constr type="t" for="ch" forName="Parent2" refType="h" fact="0.2906"/>
              <dgm:constr type="w" for="ch" forName="Parent2" refType="w" fact="0.2975"/>
              <dgm:constr type="h" for="ch" forName="Parent2" refType="h" fact="0.0864"/>
              <dgm:constr type="l" for="ch" forName="Parent3" refType="w" fact="0.2658"/>
              <dgm:constr type="t" for="ch" forName="Parent3" refType="h" fact="0.4689"/>
              <dgm:constr type="w" for="ch" forName="Parent3" refType="w" fact="0.2975"/>
              <dgm:constr type="h" for="ch" forName="Parent3" refType="h" fact="0.0864"/>
              <dgm:constr type="l" for="ch" forName="Parent4" refType="w" fact="0.1171"/>
              <dgm:constr type="t" for="ch" forName="Parent4" refType="h" fact="0.6473"/>
              <dgm:constr type="w" for="ch" forName="Parent4" refType="w" fact="0.2975"/>
              <dgm:constr type="h" for="ch" forName="Parent4" refType="h" fact="0.0864"/>
              <dgm:constr type="l" for="ch" forName="Parent5" refType="w" fact="0.2658"/>
              <dgm:constr type="t" for="ch" forName="Parent5" refType="h" fact="0.8257"/>
              <dgm:constr type="w" for="ch" forName="Parent5" refType="w" fact="0.2975"/>
              <dgm:constr type="h" for="ch" forName="Parent5" refType="h" fact="0.0864"/>
              <dgm:constr type="l" for="ch" forName="Child1" refType="w" fact="0.6804"/>
              <dgm:constr type="t" for="ch" forName="Child1" refType="h" fact="0.0919"/>
              <dgm:constr type="w" for="ch" forName="Child1" refType="w" fact="0.3196"/>
              <dgm:constr type="h" for="ch" forName="Child1" refType="h" fact="0.1232"/>
              <dgm:constr type="l" for="ch" forName="Child2" refType="w" fact="0.5348"/>
              <dgm:constr type="t" for="ch" forName="Child2" refType="h" fact="0.2722"/>
              <dgm:constr type="w" for="ch" forName="Child2" refType="w" fact="0.3196"/>
              <dgm:constr type="h" for="ch" forName="Child2" refType="h" fact="0.1232"/>
              <dgm:constr type="l" for="ch" forName="Child3" refType="w" fact="0.6804"/>
              <dgm:constr type="t" for="ch" forName="Child3" refType="h" fact="0.4487"/>
              <dgm:constr type="w" for="ch" forName="Child3" refType="w" fact="0.3196"/>
              <dgm:constr type="h" for="ch" forName="Child3" refType="h" fact="0.1232"/>
              <dgm:constr type="l" for="ch" forName="Child4" refType="w" fact="0.5348"/>
              <dgm:constr type="t" for="ch" forName="Child4" refType="h" fact="0.6271"/>
              <dgm:constr type="w" for="ch" forName="Child4" refType="w" fact="0.3196"/>
              <dgm:constr type="h" for="ch" forName="Child4" refType="h" fact="0.1232"/>
              <dgm:constr type="l" for="ch" forName="Child5" refType="w" fact="0.6804"/>
              <dgm:constr type="t" for="ch" forName="Child5" refType="h" fact="0.8073"/>
              <dgm:constr type="w" for="ch" forName="Child5" refType="w" fact="0.3196"/>
              <dgm:constr type="h" for="ch" forName="Child5" refType="h" fact="0.1232"/>
            </dgm:constrLst>
          </dgm:if>
          <dgm:if name="Name9" axis="ch" ptType="node" func="cnt" op="equ" val="6">
            <dgm:alg type="composite">
              <dgm:param type="ar" val="0.493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2629"/>
              <dgm:constr type="l" for="ch" forName="Accent2" refType="w" fact="0"/>
              <dgm:constr type="t" for="ch" forName="Accent2" refType="h" fact="0.1511"/>
              <dgm:constr type="w" for="ch" forName="Accent2" refType="w" fact="0.5331"/>
              <dgm:constr type="h" for="ch" forName="Accent2" refType="h" fact="0.2629"/>
              <dgm:constr type="l" for="ch" forName="Accent3" refType="w" fact="0.1481"/>
              <dgm:constr type="t" for="ch" forName="Accent3" refType="h" fact="0.3027"/>
              <dgm:constr type="w" for="ch" forName="Accent3" refType="w" fact="0.5331"/>
              <dgm:constr type="h" for="ch" forName="Accent3" refType="h" fact="0.2629"/>
              <dgm:constr type="l" for="ch" forName="Accent4" refType="w" fact="0"/>
              <dgm:constr type="t" for="ch" forName="Accent4" refType="h" fact="0.4541"/>
              <dgm:constr type="w" for="ch" forName="Accent4" refType="w" fact="0.5331"/>
              <dgm:constr type="h" for="ch" forName="Accent4" refType="h" fact="0.2629"/>
              <dgm:constr type="l" for="ch" forName="Parent1" refType="w" fact="0.2658"/>
              <dgm:constr type="t" for="ch" forName="Parent1" refType="h" fact="0.0952"/>
              <dgm:constr type="w" for="ch" forName="Parent1" refType="w" fact="0.2975"/>
              <dgm:constr type="h" for="ch" forName="Parent1" refType="h" fact="0.0733"/>
              <dgm:constr type="l" for="ch" forName="Parent2" refType="w" fact="0.1171"/>
              <dgm:constr type="t" for="ch" forName="Parent2" refType="h" fact="0.2466"/>
              <dgm:constr type="w" for="ch" forName="Parent2" refType="w" fact="0.2975"/>
              <dgm:constr type="h" for="ch" forName="Parent2" refType="h" fact="0.0733"/>
              <dgm:constr type="l" for="ch" forName="Parent3" refType="w" fact="0.2658"/>
              <dgm:constr type="t" for="ch" forName="Parent3" refType="h" fact="0.3979"/>
              <dgm:constr type="w" for="ch" forName="Parent3" refType="w" fact="0.2975"/>
              <dgm:constr type="h" for="ch" forName="Parent3" refType="h" fact="0.0733"/>
              <dgm:constr type="l" for="ch" forName="Parent4" refType="w" fact="0.1171"/>
              <dgm:constr type="t" for="ch" forName="Parent4" refType="h" fact="0.5493"/>
              <dgm:constr type="w" for="ch" forName="Parent4" refType="w" fact="0.2975"/>
              <dgm:constr type="h" for="ch" forName="Parent4" refType="h" fact="0.0733"/>
              <dgm:constr type="l" for="ch" forName="Child1" refType="w" fact="0.6804"/>
              <dgm:constr type="t" for="ch" forName="Child1" refType="h" fact="0.078"/>
              <dgm:constr type="w" for="ch" forName="Child1" refType="w" fact="0.3196"/>
              <dgm:constr type="h" for="ch" forName="Child1" refType="h" fact="0.1046"/>
              <dgm:constr type="l" for="ch" forName="Child2" refType="w" fact="0.5348"/>
              <dgm:constr type="t" for="ch" forName="Child2" refType="h" fact="0.231"/>
              <dgm:constr type="w" for="ch" forName="Child2" refType="w" fact="0.3196"/>
              <dgm:constr type="h" for="ch" forName="Child2" refType="h" fact="0.1046"/>
              <dgm:constr type="l" for="ch" forName="Child3" refType="w" fact="0.6804"/>
              <dgm:constr type="t" for="ch" forName="Child3" refType="h" fact="0.3808"/>
              <dgm:constr type="w" for="ch" forName="Child3" refType="w" fact="0.3196"/>
              <dgm:constr type="h" for="ch" forName="Child3" refType="h" fact="0.1046"/>
              <dgm:constr type="l" for="ch" forName="Child4" refType="w" fact="0.5348"/>
              <dgm:constr type="t" for="ch" forName="Child4" refType="h" fact="0.5322"/>
              <dgm:constr type="w" for="ch" forName="Child4" refType="w" fact="0.3196"/>
              <dgm:constr type="h" for="ch" forName="Child4" refType="h" fact="0.1046"/>
              <dgm:constr type="l" for="ch" forName="Accent5" refType="w" fact="0.1481"/>
              <dgm:constr type="t" for="ch" forName="Accent5" refType="h" fact="0.6053"/>
              <dgm:constr type="w" for="ch" forName="Accent5" refType="w" fact="0.5331"/>
              <dgm:constr type="h" for="ch" forName="Accent5" refType="h" fact="0.2629"/>
              <dgm:constr type="l" for="ch" forName="Accent6" refType="w" fact="0.038"/>
              <dgm:constr type="t" for="ch" forName="Accent6" refType="h" fact="0.774"/>
              <dgm:constr type="w" for="ch" forName="Accent6" refType="w" fact="0.458"/>
              <dgm:constr type="h" for="ch" forName="Accent6" refType="h" fact="0.226"/>
              <dgm:constr type="l" for="ch" forName="Parent5" refType="w" fact="0.2658"/>
              <dgm:constr type="t" for="ch" forName="Parent5" refType="h" fact="0.7005"/>
              <dgm:constr type="w" for="ch" forName="Parent5" refType="w" fact="0.2975"/>
              <dgm:constr type="h" for="ch" forName="Parent5" refType="h" fact="0.0733"/>
              <dgm:constr type="l" for="ch" forName="Parent6" refType="w" fact="0.1171"/>
              <dgm:constr type="t" for="ch" forName="Parent6" refType="h" fact="0.8519"/>
              <dgm:constr type="w" for="ch" forName="Parent6" refType="w" fact="0.2975"/>
              <dgm:constr type="h" for="ch" forName="Parent6" refType="h" fact="0.0733"/>
              <dgm:constr type="l" for="ch" forName="Child5" refType="w" fact="0.6804"/>
              <dgm:constr type="t" for="ch" forName="Child5" refType="h" fact="0.6833"/>
              <dgm:constr type="w" for="ch" forName="Child5" refType="w" fact="0.3196"/>
              <dgm:constr type="h" for="ch" forName="Child5" refType="h" fact="0.1046"/>
              <dgm:constr type="l" for="ch" forName="Child6" refType="w" fact="0.5348"/>
              <dgm:constr type="t" for="ch" forName="Child6" refType="h" fact="0.8347"/>
              <dgm:constr type="w" for="ch" forName="Child6" refType="w" fact="0.3196"/>
              <dgm:constr type="h" for="ch" forName="Child6" refType="h" fact="0.1046"/>
            </dgm:constrLst>
          </dgm:if>
          <dgm:else name="Name10">
            <dgm:alg type="composite">
              <dgm:param type="ar" val="0.428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2284"/>
              <dgm:constr type="l" for="ch" forName="Accent2" refType="w" fact="0"/>
              <dgm:constr type="t" for="ch" forName="Accent2" refType="h" fact="0.1312"/>
              <dgm:constr type="w" for="ch" forName="Accent2" refType="w" fact="0.5331"/>
              <dgm:constr type="h" for="ch" forName="Accent2" refType="h" fact="0.2284"/>
              <dgm:constr type="l" for="ch" forName="Accent3" refType="w" fact="0.1481"/>
              <dgm:constr type="t" for="ch" forName="Accent3" refType="h" fact="0.263"/>
              <dgm:constr type="w" for="ch" forName="Accent3" refType="w" fact="0.5331"/>
              <dgm:constr type="h" for="ch" forName="Accent3" refType="h" fact="0.2284"/>
              <dgm:constr type="l" for="ch" forName="Accent4" refType="w" fact="0"/>
              <dgm:constr type="t" for="ch" forName="Accent4" refType="h" fact="0.3945"/>
              <dgm:constr type="w" for="ch" forName="Accent4" refType="w" fact="0.5331"/>
              <dgm:constr type="h" for="ch" forName="Accent4" refType="h" fact="0.2284"/>
              <dgm:constr type="l" for="ch" forName="Parent1" refType="w" fact="0.2658"/>
              <dgm:constr type="t" for="ch" forName="Parent1" refType="h" fact="0.0827"/>
              <dgm:constr type="w" for="ch" forName="Parent1" refType="w" fact="0.2975"/>
              <dgm:constr type="h" for="ch" forName="Parent1" refType="h" fact="0.0637"/>
              <dgm:constr type="l" for="ch" forName="Parent2" refType="w" fact="0.1171"/>
              <dgm:constr type="t" for="ch" forName="Parent2" refType="h" fact="0.2142"/>
              <dgm:constr type="w" for="ch" forName="Parent2" refType="w" fact="0.2975"/>
              <dgm:constr type="h" for="ch" forName="Parent2" refType="h" fact="0.0637"/>
              <dgm:constr type="l" for="ch" forName="Parent3" refType="w" fact="0.2658"/>
              <dgm:constr type="t" for="ch" forName="Parent3" refType="h" fact="0.3457"/>
              <dgm:constr type="w" for="ch" forName="Parent3" refType="w" fact="0.2975"/>
              <dgm:constr type="h" for="ch" forName="Parent3" refType="h" fact="0.0637"/>
              <dgm:constr type="l" for="ch" forName="Parent4" refType="w" fact="0.1171"/>
              <dgm:constr type="t" for="ch" forName="Parent4" refType="h" fact="0.4772"/>
              <dgm:constr type="w" for="ch" forName="Parent4" refType="w" fact="0.2975"/>
              <dgm:constr type="h" for="ch" forName="Parent4" refType="h" fact="0.0637"/>
              <dgm:constr type="l" for="ch" forName="Child1" refType="w" fact="0.6804"/>
              <dgm:constr type="t" for="ch" forName="Child1" refType="h" fact="0.0678"/>
              <dgm:constr type="w" for="ch" forName="Child1" refType="w" fact="0.3196"/>
              <dgm:constr type="h" for="ch" forName="Child1" refType="h" fact="0.0908"/>
              <dgm:constr type="l" for="ch" forName="Child2" refType="w" fact="0.5348"/>
              <dgm:constr type="t" for="ch" forName="Child2" refType="h" fact="0.2006"/>
              <dgm:constr type="w" for="ch" forName="Child2" refType="w" fact="0.3196"/>
              <dgm:constr type="h" for="ch" forName="Child2" refType="h" fact="0.0908"/>
              <dgm:constr type="l" for="ch" forName="Child3" refType="w" fact="0.6804"/>
              <dgm:constr type="t" for="ch" forName="Child3" refType="h" fact="0.3308"/>
              <dgm:constr type="w" for="ch" forName="Child3" refType="w" fact="0.3196"/>
              <dgm:constr type="h" for="ch" forName="Child3" refType="h" fact="0.0908"/>
              <dgm:constr type="l" for="ch" forName="Child4" refType="w" fact="0.5348"/>
              <dgm:constr type="t" for="ch" forName="Child4" refType="h" fact="0.4623"/>
              <dgm:constr type="w" for="ch" forName="Child4" refType="w" fact="0.3196"/>
              <dgm:constr type="h" for="ch" forName="Child4" refType="h" fact="0.0908"/>
              <dgm:constr type="l" for="ch" forName="Accent5" refType="w" fact="0.1481"/>
              <dgm:constr type="t" for="ch" forName="Accent5" refType="h" fact="0.5258"/>
              <dgm:constr type="w" for="ch" forName="Accent5" refType="w" fact="0.5331"/>
              <dgm:constr type="h" for="ch" forName="Accent5" refType="h" fact="0.2284"/>
              <dgm:constr type="l" for="ch" forName="Accent6" refType="w" fact="0"/>
              <dgm:constr type="t" for="ch" forName="Accent6" refType="h" fact="0.6573"/>
              <dgm:constr type="w" for="ch" forName="Accent6" refType="w" fact="0.5331"/>
              <dgm:constr type="h" for="ch" forName="Accent6" refType="h" fact="0.2284"/>
              <dgm:constr type="l" for="ch" forName="Accent7" refType="w" fact="0.186"/>
              <dgm:constr type="t" for="ch" forName="Accent7" refType="h" fact="0.8037"/>
              <dgm:constr type="w" for="ch" forName="Accent7" refType="w" fact="0.458"/>
              <dgm:constr type="h" for="ch" forName="Accent7" refType="h" fact="0.1963"/>
              <dgm:constr type="l" for="ch" forName="Parent5" refType="w" fact="0.2658"/>
              <dgm:constr type="t" for="ch" forName="Parent5" refType="h" fact="0.6085"/>
              <dgm:constr type="w" for="ch" forName="Parent5" refType="w" fact="0.2975"/>
              <dgm:constr type="h" for="ch" forName="Parent5" refType="h" fact="0.0637"/>
              <dgm:constr type="l" for="ch" forName="Parent6" refType="w" fact="0.1171"/>
              <dgm:constr type="t" for="ch" forName="Parent6" refType="h" fact="0.74"/>
              <dgm:constr type="w" for="ch" forName="Parent6" refType="w" fact="0.2975"/>
              <dgm:constr type="h" for="ch" forName="Parent6" refType="h" fact="0.0637"/>
              <dgm:constr type="l" for="ch" forName="Parent7" refType="w" fact="0.2658"/>
              <dgm:constr type="t" for="ch" forName="Parent7" refType="h" fact="0.8715"/>
              <dgm:constr type="w" for="ch" forName="Parent7" refType="w" fact="0.2975"/>
              <dgm:constr type="h" for="ch" forName="Parent7" refType="h" fact="0.0637"/>
              <dgm:constr type="l" for="ch" forName="Child5" refType="w" fact="0.6804"/>
              <dgm:constr type="t" for="ch" forName="Child5" refType="h" fact="0.5936"/>
              <dgm:constr type="w" for="ch" forName="Child5" refType="w" fact="0.3196"/>
              <dgm:constr type="h" for="ch" forName="Child5" refType="h" fact="0.0908"/>
              <dgm:constr type="l" for="ch" forName="Child6" refType="w" fact="0.5348"/>
              <dgm:constr type="t" for="ch" forName="Child6" refType="h" fact="0.7251"/>
              <dgm:constr type="w" for="ch" forName="Child6" refType="w" fact="0.3196"/>
              <dgm:constr type="h" for="ch" forName="Child6" refType="h" fact="0.0908"/>
              <dgm:constr type="l" for="ch" forName="Child7" refType="w" fact="0.6804"/>
              <dgm:constr type="t" for="ch" forName="Child7" refType="h" fact="0.8579"/>
              <dgm:constr type="w" for="ch" forName="Child7" refType="w" fact="0.3196"/>
              <dgm:constr type="h" for="ch" forName="Child7" refType="h" fact="0.0908"/>
            </dgm:constrLst>
          </dgm:else>
        </dgm:choose>
      </dgm:if>
      <dgm:else name="Name11">
        <dgm:choose name="Name12">
          <dgm:if name="Name13" axis="ch" ptType="node" func="cnt" op="equ" val="1">
            <dgm:alg type="composite">
              <dgm:param type="ar" val="1.599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Child1" refType="w" fact="0.625"/>
              <dgm:constr type="t" for="ch" forName="Child1" refType="h" fact="0.2981"/>
              <dgm:constr type="w" for="ch" forName="Child1" refType="w" fact="0.375"/>
              <dgm:constr type="h" for="ch" forName="Child1" refType="h" fact="0.4001"/>
              <dgm:constr type="l" for="ch" forName="Accent1" refType="w" fact="0"/>
              <dgm:constr type="t" for="ch" forName="Accent1" refType="h" fact="0"/>
              <dgm:constr type="w" for="ch" forName="Accent1" refType="w" fact="0.6249"/>
              <dgm:constr type="h" for="ch" forName="Accent1" refType="h"/>
              <dgm:constr type="l" for="ch" forName="Parent1" refType="w" fact="0.138"/>
              <dgm:constr type="t" for="ch" forName="Parent1" refType="h" fact="0.362"/>
              <dgm:constr type="w" for="ch" forName="Parent1" refType="w" fact="0.3487"/>
              <dgm:constr type="h" for="ch" forName="Parent1" refType="h" fact="0.2789"/>
            </dgm:constrLst>
          </dgm:if>
          <dgm:if name="Name14" axis="ch" ptType="node" func="cnt" op="equ" val="2">
            <dgm:alg type="composite">
              <dgm:param type="ar" val="1.2026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l" for="ch" forName="Accent1" refType="w" fact="-0.0407"/>
              <dgm:constr type="t" for="ch" forName="Accent1" refType="h" fact="0"/>
              <dgm:constr type="w" for="ch" forName="Accent1" refType="w" fact="0.5542"/>
              <dgm:constr type="h" for="ch" forName="Accent1" refType="h" fact="0.6665"/>
              <dgm:constr type="l" for="ch" forName="Accent2" refType="w" fact="0.1533"/>
              <dgm:constr type="t" for="ch" forName="Accent2" refType="h" fact="0.4272"/>
              <dgm:constr type="w" for="ch" forName="Accent2" refType="w" fact="0.4761"/>
              <dgm:constr type="h" for="ch" forName="Accent2" refType="h" fact="0.5728"/>
              <dgm:constr type="l" for="ch" forName="Parent1" refType="w" fact="0.0822"/>
              <dgm:constr type="t" for="ch" forName="Parent1" refType="h" fact="0.2413"/>
              <dgm:constr type="w" for="ch" forName="Parent1" refType="w" fact="0.3092"/>
              <dgm:constr type="h" for="ch" forName="Parent1" refType="h" fact="0.1859"/>
              <dgm:constr type="l" for="ch" forName="Parent2" refType="w" fact="0.2368"/>
              <dgm:constr type="t" for="ch" forName="Parent2" refType="h" fact="0.625"/>
              <dgm:constr type="w" for="ch" forName="Parent2" refType="w" fact="0.3092"/>
              <dgm:constr type="h" for="ch" forName="Parent2" refType="h" fact="0.1859"/>
              <dgm:constr type="l" for="ch" forName="Child1" refType="w" fact="0.5164"/>
              <dgm:constr type="t" for="ch" forName="Child1" refType="h" fact="0.1978"/>
              <dgm:constr type="w" for="ch" forName="Child1" refType="w" fact="0.3322"/>
              <dgm:constr type="h" for="ch" forName="Child1" refType="h" fact="0.265"/>
              <dgm:constr type="l" for="ch" forName="Child2" refType="w" fact="0.6678"/>
              <dgm:constr type="t" for="ch" forName="Child2" refType="h" fact="0.5855"/>
              <dgm:constr type="w" for="ch" forName="Child2" refType="w" fact="0.3322"/>
              <dgm:constr type="h" for="ch" forName="Child2" refType="h" fact="0.265"/>
            </dgm:constrLst>
          </dgm:if>
          <dgm:if name="Name15" axis="ch" ptType="node" func="cnt" op="equ" val="3">
            <dgm:alg type="composite">
              <dgm:param type="ar" val="0.9039"/>
            </dgm:alg>
            <dgm:shape xmlns:r="http://schemas.openxmlformats.org/officeDocument/2006/relationships" r:blip="">
              <dgm:adjLst/>
            </dgm:shape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25"/>
              <dgm:constr type="h" for="ch" forName="Accent1" refType="h" fact="0.4814"/>
              <dgm:constr type="l" for="ch" forName="Accent2" refType="w" fact="0.1479"/>
              <dgm:constr type="t" for="ch" forName="Accent2" refType="h" fact="0.2766"/>
              <dgm:constr type="w" for="ch" forName="Accent2" refType="w" fact="0.5325"/>
              <dgm:constr type="h" for="ch" forName="Accent2" refType="h" fact="0.4814"/>
              <dgm:constr type="l" for="ch" forName="Accent3" refType="w" fact="0.0378"/>
              <dgm:constr type="t" for="ch" forName="Accent3" refType="h" fact="0.5863"/>
              <dgm:constr type="w" for="ch" forName="Accent3" refType="w" fact="0.4575"/>
              <dgm:constr type="h" for="ch" forName="Accent3" refType="h" fact="0.4137"/>
              <dgm:constr type="l" for="ch" forName="Parent1" refType="w" fact="0.1183"/>
              <dgm:constr type="t" for="ch" forName="Parent1" refType="h" fact="0.1738"/>
              <dgm:constr type="w" for="ch" forName="Parent1" refType="w" fact="0.2959"/>
              <dgm:constr type="h" for="ch" forName="Parent1" refType="h" fact="0.1337"/>
              <dgm:constr type="l" for="ch" forName="Parent2" refType="w" fact="0.2656"/>
              <dgm:constr type="t" for="ch" forName="Parent2" refType="h" fact="0.452"/>
              <dgm:constr type="w" for="ch" forName="Parent2" refType="w" fact="0.2959"/>
              <dgm:constr type="h" for="ch" forName="Parent2" refType="h" fact="0.1337"/>
              <dgm:constr type="l" for="ch" forName="Parent3" refType="w" fact="0.1183"/>
              <dgm:constr type="t" for="ch" forName="Parent3" refType="h" fact="0.7306"/>
              <dgm:constr type="w" for="ch" forName="Parent3" refType="w" fact="0.2959"/>
              <dgm:constr type="h" for="ch" forName="Parent3" refType="h" fact="0.1337"/>
              <dgm:constr type="l" for="ch" forName="Child1" refType="w" fact="0.5325"/>
              <dgm:constr type="t" for="ch" forName="Child1" refType="h" fact="0.1435"/>
              <dgm:constr type="w" for="ch" forName="Child1" refType="w" fact="0.3195"/>
              <dgm:constr type="h" for="ch" forName="Child1" refType="h" fact="0.1926"/>
              <dgm:constr type="l" for="ch" forName="Child2" refType="w" fact="0.6805"/>
              <dgm:constr type="t" for="ch" forName="Child2" refType="h" fact="0.4217"/>
              <dgm:constr type="w" for="ch" forName="Child2" refType="w" fact="0.3195"/>
              <dgm:constr type="h" for="ch" forName="Child2" refType="h" fact="0.1926"/>
              <dgm:constr type="l" for="ch" forName="Child3" refType="w" fact="0.5325"/>
              <dgm:constr type="t" for="ch" forName="Child3" refType="h" fact="0.6998"/>
              <dgm:constr type="w" for="ch" forName="Child3" refType="w" fact="0.3195"/>
              <dgm:constr type="h" for="ch" forName="Child3" refType="h" fact="0.1926"/>
            </dgm:constrLst>
          </dgm:if>
          <dgm:if name="Name16" axis="ch" ptType="node" func="cnt" op="equ" val="4">
            <dgm:alg type="composite">
              <dgm:param type="ar" val="0.707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3771"/>
              <dgm:constr type="l" for="ch" forName="Accent2" refType="w" fact="0.1481"/>
              <dgm:constr type="t" for="ch" forName="Accent2" refType="h" fact="0.2167"/>
              <dgm:constr type="w" for="ch" forName="Accent2" refType="w" fact="0.5331"/>
              <dgm:constr type="h" for="ch" forName="Accent2" refType="h" fact="0.3771"/>
              <dgm:constr type="l" for="ch" forName="Accent3" refType="w" fact="0"/>
              <dgm:constr type="t" for="ch" forName="Accent3" refType="h" fact="0.4342"/>
              <dgm:constr type="w" for="ch" forName="Accent3" refType="w" fact="0.5331"/>
              <dgm:constr type="h" for="ch" forName="Accent3" refType="h" fact="0.3771"/>
              <dgm:constr type="l" for="ch" forName="Accent4" refType="w" fact="0.186"/>
              <dgm:constr type="t" for="ch" forName="Accent4" refType="h" fact="0.6759"/>
              <dgm:constr type="w" for="ch" forName="Accent4" refType="w" fact="0.458"/>
              <dgm:constr type="h" for="ch" forName="Accent4" refType="h" fact="0.3241"/>
              <dgm:constr type="l" for="ch" forName="Parent1" refType="w" fact="0.1171"/>
              <dgm:constr type="t" for="ch" forName="Parent1" refType="h" fact="0.1365"/>
              <dgm:constr type="w" for="ch" forName="Parent1" refType="w" fact="0.2975"/>
              <dgm:constr type="h" for="ch" forName="Parent1" refType="h" fact="0.1052"/>
              <dgm:constr type="l" for="ch" forName="Parent2" refType="w" fact="0.2658"/>
              <dgm:constr type="t" for="ch" forName="Parent2" refType="h" fact="0.3536"/>
              <dgm:constr type="w" for="ch" forName="Parent2" refType="w" fact="0.2975"/>
              <dgm:constr type="h" for="ch" forName="Parent2" refType="h" fact="0.1052"/>
              <dgm:constr type="l" for="ch" forName="Parent3" refType="w" fact="0.1171"/>
              <dgm:constr type="t" for="ch" forName="Parent3" refType="h" fact="0.5707"/>
              <dgm:constr type="w" for="ch" forName="Parent3" refType="w" fact="0.2975"/>
              <dgm:constr type="h" for="ch" forName="Parent3" refType="h" fact="0.1052"/>
              <dgm:constr type="l" for="ch" forName="Parent4" refType="w" fact="0.2658"/>
              <dgm:constr type="t" for="ch" forName="Parent4" refType="h" fact="0.7878"/>
              <dgm:constr type="w" for="ch" forName="Parent4" refType="w" fact="0.2975"/>
              <dgm:constr type="h" for="ch" forName="Parent4" refType="h" fact="0.1052"/>
              <dgm:constr type="l" for="ch" forName="Child1" refType="w" fact="0.5348"/>
              <dgm:constr type="t" for="ch" forName="Child1" refType="h" fact="0.1119"/>
              <dgm:constr type="w" for="ch" forName="Child1" refType="w" fact="0.3196"/>
              <dgm:constr type="h" for="ch" forName="Child1" refType="h" fact="0.15"/>
              <dgm:constr type="l" for="ch" forName="Child2" refType="w" fact="0.6804"/>
              <dgm:constr type="t" for="ch" forName="Child2" refType="h" fact="0.3312"/>
              <dgm:constr type="w" for="ch" forName="Child2" refType="w" fact="0.3196"/>
              <dgm:constr type="h" for="ch" forName="Child2" refType="h" fact="0.15"/>
              <dgm:constr type="l" for="ch" forName="Child3" refType="w" fact="0.5348"/>
              <dgm:constr type="t" for="ch" forName="Child3" refType="h" fact="0.5461"/>
              <dgm:constr type="w" for="ch" forName="Child3" refType="w" fact="0.3196"/>
              <dgm:constr type="h" for="ch" forName="Child3" refType="h" fact="0.15"/>
              <dgm:constr type="l" for="ch" forName="Child4" refType="w" fact="0.6804"/>
              <dgm:constr type="t" for="ch" forName="Child4" refType="h" fact="0.7632"/>
              <dgm:constr type="w" for="ch" forName="Child4" refType="w" fact="0.3196"/>
              <dgm:constr type="h" for="ch" forName="Child4" refType="h" fact="0.15"/>
            </dgm:constrLst>
          </dgm:if>
          <dgm:if name="Name17" axis="ch" ptType="node" func="cnt" op="equ" val="5">
            <dgm:alg type="composite">
              <dgm:param type="ar" val="0.581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3098"/>
              <dgm:constr type="l" for="ch" forName="Accent2" refType="w" fact="0.1481"/>
              <dgm:constr type="t" for="ch" forName="Accent2" refType="h" fact="0.178"/>
              <dgm:constr type="w" for="ch" forName="Accent2" refType="w" fact="0.5331"/>
              <dgm:constr type="h" for="ch" forName="Accent2" refType="h" fact="0.3098"/>
              <dgm:constr type="l" for="ch" forName="Accent3" refType="w" fact="0"/>
              <dgm:constr type="t" for="ch" forName="Accent3" refType="h" fact="0.3568"/>
              <dgm:constr type="w" for="ch" forName="Accent3" refType="w" fact="0.5331"/>
              <dgm:constr type="h" for="ch" forName="Accent3" refType="h" fact="0.3098"/>
              <dgm:constr type="l" for="ch" forName="Accent4" refType="w" fact="0.1481"/>
              <dgm:constr type="t" for="ch" forName="Accent4" refType="h" fact="0.5351"/>
              <dgm:constr type="w" for="ch" forName="Accent4" refType="w" fact="0.5331"/>
              <dgm:constr type="h" for="ch" forName="Accent4" refType="h" fact="0.3098"/>
              <dgm:constr type="l" for="ch" forName="Accent5" refType="w" fact="0.0378"/>
              <dgm:constr type="t" for="ch" forName="Accent5" refType="h" fact="0.7337"/>
              <dgm:constr type="w" for="ch" forName="Accent5" refType="w" fact="0.458"/>
              <dgm:constr type="h" for="ch" forName="Accent5" refType="h" fact="0.2663"/>
              <dgm:constr type="l" for="ch" forName="Parent1" refType="w" fact="0.1171"/>
              <dgm:constr type="t" for="ch" forName="Parent1" refType="h" fact="0.1122"/>
              <dgm:constr type="w" for="ch" forName="Parent1" refType="w" fact="0.2975"/>
              <dgm:constr type="h" for="ch" forName="Parent1" refType="h" fact="0.0864"/>
              <dgm:constr type="l" for="ch" forName="Parent2" refType="w" fact="0.2658"/>
              <dgm:constr type="t" for="ch" forName="Parent2" refType="h" fact="0.2906"/>
              <dgm:constr type="w" for="ch" forName="Parent2" refType="w" fact="0.2975"/>
              <dgm:constr type="h" for="ch" forName="Parent2" refType="h" fact="0.0864"/>
              <dgm:constr type="l" for="ch" forName="Parent3" refType="w" fact="0.1171"/>
              <dgm:constr type="t" for="ch" forName="Parent3" refType="h" fact="0.4689"/>
              <dgm:constr type="w" for="ch" forName="Parent3" refType="w" fact="0.2975"/>
              <dgm:constr type="h" for="ch" forName="Parent3" refType="h" fact="0.0864"/>
              <dgm:constr type="l" for="ch" forName="Parent4" refType="w" fact="0.2658"/>
              <dgm:constr type="t" for="ch" forName="Parent4" refType="h" fact="0.6473"/>
              <dgm:constr type="w" for="ch" forName="Parent4" refType="w" fact="0.2975"/>
              <dgm:constr type="h" for="ch" forName="Parent4" refType="h" fact="0.0864"/>
              <dgm:constr type="l" for="ch" forName="Parent5" refType="w" fact="0.1171"/>
              <dgm:constr type="t" for="ch" forName="Parent5" refType="h" fact="0.8257"/>
              <dgm:constr type="w" for="ch" forName="Parent5" refType="w" fact="0.2975"/>
              <dgm:constr type="h" for="ch" forName="Parent5" refType="h" fact="0.0864"/>
              <dgm:constr type="l" for="ch" forName="Child1" refType="w" fact="0.5348"/>
              <dgm:constr type="t" for="ch" forName="Child1" refType="h" fact="0.0919"/>
              <dgm:constr type="w" for="ch" forName="Child1" refType="w" fact="0.3196"/>
              <dgm:constr type="h" for="ch" forName="Child1" refType="h" fact="0.1232"/>
              <dgm:constr type="l" for="ch" forName="Child2" refType="w" fact="0.6804"/>
              <dgm:constr type="t" for="ch" forName="Child2" refType="h" fact="0.2722"/>
              <dgm:constr type="w" for="ch" forName="Child2" refType="w" fact="0.3196"/>
              <dgm:constr type="h" for="ch" forName="Child2" refType="h" fact="0.1232"/>
              <dgm:constr type="l" for="ch" forName="Child3" refType="w" fact="0.5348"/>
              <dgm:constr type="t" for="ch" forName="Child3" refType="h" fact="0.4487"/>
              <dgm:constr type="w" for="ch" forName="Child3" refType="w" fact="0.3196"/>
              <dgm:constr type="h" for="ch" forName="Child3" refType="h" fact="0.1232"/>
              <dgm:constr type="l" for="ch" forName="Child4" refType="w" fact="0.6804"/>
              <dgm:constr type="t" for="ch" forName="Child4" refType="h" fact="0.6271"/>
              <dgm:constr type="w" for="ch" forName="Child4" refType="w" fact="0.3196"/>
              <dgm:constr type="h" for="ch" forName="Child4" refType="h" fact="0.1232"/>
              <dgm:constr type="l" for="ch" forName="Child5" refType="w" fact="0.5348"/>
              <dgm:constr type="t" for="ch" forName="Child5" refType="h" fact="0.8073"/>
              <dgm:constr type="w" for="ch" forName="Child5" refType="w" fact="0.3196"/>
              <dgm:constr type="h" for="ch" forName="Child5" refType="h" fact="0.1232"/>
            </dgm:constrLst>
          </dgm:if>
          <dgm:if name="Name18" axis="ch" ptType="node" func="cnt" op="equ" val="6">
            <dgm:alg type="composite">
              <dgm:param type="ar" val="0.493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2629"/>
              <dgm:constr type="l" for="ch" forName="Accent2" refType="w" fact="0.1481"/>
              <dgm:constr type="t" for="ch" forName="Accent2" refType="h" fact="0.1511"/>
              <dgm:constr type="w" for="ch" forName="Accent2" refType="w" fact="0.5331"/>
              <dgm:constr type="h" for="ch" forName="Accent2" refType="h" fact="0.2629"/>
              <dgm:constr type="l" for="ch" forName="Accent3" refType="w" fact="0"/>
              <dgm:constr type="t" for="ch" forName="Accent3" refType="h" fact="0.3027"/>
              <dgm:constr type="w" for="ch" forName="Accent3" refType="w" fact="0.5331"/>
              <dgm:constr type="h" for="ch" forName="Accent3" refType="h" fact="0.2629"/>
              <dgm:constr type="l" for="ch" forName="Accent4" refType="w" fact="0.1481"/>
              <dgm:constr type="t" for="ch" forName="Accent4" refType="h" fact="0.4541"/>
              <dgm:constr type="w" for="ch" forName="Accent4" refType="w" fact="0.5331"/>
              <dgm:constr type="h" for="ch" forName="Accent4" refType="h" fact="0.2629"/>
              <dgm:constr type="l" for="ch" forName="Accent5" refType="w" fact="0"/>
              <dgm:constr type="t" for="ch" forName="Accent5" refType="h" fact="0.6053"/>
              <dgm:constr type="w" for="ch" forName="Accent5" refType="w" fact="0.5331"/>
              <dgm:constr type="h" for="ch" forName="Accent5" refType="h" fact="0.2629"/>
              <dgm:constr type="l" for="ch" forName="Accent6" refType="w" fact="0.186"/>
              <dgm:constr type="t" for="ch" forName="Accent6" refType="h" fact="0.774"/>
              <dgm:constr type="w" for="ch" forName="Accent6" refType="w" fact="0.458"/>
              <dgm:constr type="h" for="ch" forName="Accent6" refType="h" fact="0.226"/>
              <dgm:constr type="l" for="ch" forName="Parent1" refType="w" fact="0.1171"/>
              <dgm:constr type="t" for="ch" forName="Parent1" refType="h" fact="0.0952"/>
              <dgm:constr type="w" for="ch" forName="Parent1" refType="w" fact="0.2975"/>
              <dgm:constr type="h" for="ch" forName="Parent1" refType="h" fact="0.0733"/>
              <dgm:constr type="l" for="ch" forName="Parent2" refType="w" fact="0.2658"/>
              <dgm:constr type="t" for="ch" forName="Parent2" refType="h" fact="0.2466"/>
              <dgm:constr type="w" for="ch" forName="Parent2" refType="w" fact="0.2975"/>
              <dgm:constr type="h" for="ch" forName="Parent2" refType="h" fact="0.0733"/>
              <dgm:constr type="l" for="ch" forName="Parent3" refType="w" fact="0.1171"/>
              <dgm:constr type="t" for="ch" forName="Parent3" refType="h" fact="0.3979"/>
              <dgm:constr type="w" for="ch" forName="Parent3" refType="w" fact="0.2975"/>
              <dgm:constr type="h" for="ch" forName="Parent3" refType="h" fact="0.0733"/>
              <dgm:constr type="l" for="ch" forName="Parent4" refType="w" fact="0.2658"/>
              <dgm:constr type="t" for="ch" forName="Parent4" refType="h" fact="0.5493"/>
              <dgm:constr type="w" for="ch" forName="Parent4" refType="w" fact="0.2975"/>
              <dgm:constr type="h" for="ch" forName="Parent4" refType="h" fact="0.0733"/>
              <dgm:constr type="l" for="ch" forName="Parent5" refType="w" fact="0.1171"/>
              <dgm:constr type="t" for="ch" forName="Parent5" refType="h" fact="0.7005"/>
              <dgm:constr type="w" for="ch" forName="Parent5" refType="w" fact="0.2975"/>
              <dgm:constr type="h" for="ch" forName="Parent5" refType="h" fact="0.0733"/>
              <dgm:constr type="l" for="ch" forName="Parent6" refType="w" fact="0.2658"/>
              <dgm:constr type="t" for="ch" forName="Parent6" refType="h" fact="0.8519"/>
              <dgm:constr type="w" for="ch" forName="Parent6" refType="w" fact="0.2975"/>
              <dgm:constr type="h" for="ch" forName="Parent6" refType="h" fact="0.0733"/>
              <dgm:constr type="l" for="ch" forName="Child1" refType="w" fact="0.5348"/>
              <dgm:constr type="t" for="ch" forName="Child1" refType="h" fact="0.078"/>
              <dgm:constr type="w" for="ch" forName="Child1" refType="w" fact="0.3196"/>
              <dgm:constr type="h" for="ch" forName="Child1" refType="h" fact="0.1046"/>
              <dgm:constr type="l" for="ch" forName="Child2" refType="w" fact="0.6804"/>
              <dgm:constr type="t" for="ch" forName="Child2" refType="h" fact="0.231"/>
              <dgm:constr type="w" for="ch" forName="Child2" refType="w" fact="0.3196"/>
              <dgm:constr type="h" for="ch" forName="Child2" refType="h" fact="0.1046"/>
              <dgm:constr type="l" for="ch" forName="Child3" refType="w" fact="0.5348"/>
              <dgm:constr type="t" for="ch" forName="Child3" refType="h" fact="0.3808"/>
              <dgm:constr type="w" for="ch" forName="Child3" refType="w" fact="0.3196"/>
              <dgm:constr type="h" for="ch" forName="Child3" refType="h" fact="0.1046"/>
              <dgm:constr type="l" for="ch" forName="Child4" refType="w" fact="0.6804"/>
              <dgm:constr type="t" for="ch" forName="Child4" refType="h" fact="0.5322"/>
              <dgm:constr type="w" for="ch" forName="Child4" refType="w" fact="0.3196"/>
              <dgm:constr type="h" for="ch" forName="Child4" refType="h" fact="0.1046"/>
              <dgm:constr type="l" for="ch" forName="Child5" refType="w" fact="0.5348"/>
              <dgm:constr type="t" for="ch" forName="Child5" refType="h" fact="0.6833"/>
              <dgm:constr type="w" for="ch" forName="Child5" refType="w" fact="0.3196"/>
              <dgm:constr type="h" for="ch" forName="Child5" refType="h" fact="0.1046"/>
              <dgm:constr type="l" for="ch" forName="Child6" refType="w" fact="0.6804"/>
              <dgm:constr type="t" for="ch" forName="Child6" refType="h" fact="0.8347"/>
              <dgm:constr type="w" for="ch" forName="Child6" refType="w" fact="0.3196"/>
              <dgm:constr type="h" for="ch" forName="Child6" refType="h" fact="0.1046"/>
            </dgm:constrLst>
          </dgm:if>
          <dgm:else name="Name19">
            <dgm:alg type="composite">
              <dgm:param type="ar" val="0.428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2284"/>
              <dgm:constr type="l" for="ch" forName="Accent2" refType="w" fact="0.1481"/>
              <dgm:constr type="t" for="ch" forName="Accent2" refType="h" fact="0.1312"/>
              <dgm:constr type="w" for="ch" forName="Accent2" refType="w" fact="0.5331"/>
              <dgm:constr type="h" for="ch" forName="Accent2" refType="h" fact="0.2284"/>
              <dgm:constr type="l" for="ch" forName="Accent3" refType="w" fact="0"/>
              <dgm:constr type="t" for="ch" forName="Accent3" refType="h" fact="0.263"/>
              <dgm:constr type="w" for="ch" forName="Accent3" refType="w" fact="0.5331"/>
              <dgm:constr type="h" for="ch" forName="Accent3" refType="h" fact="0.2284"/>
              <dgm:constr type="l" for="ch" forName="Accent4" refType="w" fact="0.1481"/>
              <dgm:constr type="t" for="ch" forName="Accent4" refType="h" fact="0.3945"/>
              <dgm:constr type="w" for="ch" forName="Accent4" refType="w" fact="0.5331"/>
              <dgm:constr type="h" for="ch" forName="Accent4" refType="h" fact="0.2284"/>
              <dgm:constr type="l" for="ch" forName="Accent5" refType="w" fact="0"/>
              <dgm:constr type="t" for="ch" forName="Accent5" refType="h" fact="0.5258"/>
              <dgm:constr type="w" for="ch" forName="Accent5" refType="w" fact="0.5331"/>
              <dgm:constr type="h" for="ch" forName="Accent5" refType="h" fact="0.2284"/>
              <dgm:constr type="l" for="ch" forName="Accent6" refType="w" fact="0.1481"/>
              <dgm:constr type="t" for="ch" forName="Accent6" refType="h" fact="0.6573"/>
              <dgm:constr type="w" for="ch" forName="Accent6" refType="w" fact="0.5331"/>
              <dgm:constr type="h" for="ch" forName="Accent6" refType="h" fact="0.2284"/>
              <dgm:constr type="l" for="ch" forName="Accent7" refType="w" fact="0.0378"/>
              <dgm:constr type="t" for="ch" forName="Accent7" refType="h" fact="0.8037"/>
              <dgm:constr type="w" for="ch" forName="Accent7" refType="w" fact="0.458"/>
              <dgm:constr type="h" for="ch" forName="Accent7" refType="h" fact="0.1963"/>
              <dgm:constr type="l" for="ch" forName="Parent1" refType="w" fact="0.1171"/>
              <dgm:constr type="t" for="ch" forName="Parent1" refType="h" fact="0.0827"/>
              <dgm:constr type="w" for="ch" forName="Parent1" refType="w" fact="0.2975"/>
              <dgm:constr type="h" for="ch" forName="Parent1" refType="h" fact="0.0637"/>
              <dgm:constr type="l" for="ch" forName="Parent2" refType="w" fact="0.2658"/>
              <dgm:constr type="t" for="ch" forName="Parent2" refType="h" fact="0.2142"/>
              <dgm:constr type="w" for="ch" forName="Parent2" refType="w" fact="0.2975"/>
              <dgm:constr type="h" for="ch" forName="Parent2" refType="h" fact="0.0637"/>
              <dgm:constr type="l" for="ch" forName="Parent3" refType="w" fact="0.1171"/>
              <dgm:constr type="t" for="ch" forName="Parent3" refType="h" fact="0.3457"/>
              <dgm:constr type="w" for="ch" forName="Parent3" refType="w" fact="0.2975"/>
              <dgm:constr type="h" for="ch" forName="Parent3" refType="h" fact="0.0637"/>
              <dgm:constr type="l" for="ch" forName="Parent4" refType="w" fact="0.2658"/>
              <dgm:constr type="t" for="ch" forName="Parent4" refType="h" fact="0.4772"/>
              <dgm:constr type="w" for="ch" forName="Parent4" refType="w" fact="0.2975"/>
              <dgm:constr type="h" for="ch" forName="Parent4" refType="h" fact="0.0637"/>
              <dgm:constr type="l" for="ch" forName="Parent5" refType="w" fact="0.1171"/>
              <dgm:constr type="t" for="ch" forName="Parent5" refType="h" fact="0.6085"/>
              <dgm:constr type="w" for="ch" forName="Parent5" refType="w" fact="0.2975"/>
              <dgm:constr type="h" for="ch" forName="Parent5" refType="h" fact="0.0637"/>
              <dgm:constr type="l" for="ch" forName="Parent6" refType="w" fact="0.2658"/>
              <dgm:constr type="t" for="ch" forName="Parent6" refType="h" fact="0.74"/>
              <dgm:constr type="w" for="ch" forName="Parent6" refType="w" fact="0.2975"/>
              <dgm:constr type="h" for="ch" forName="Parent6" refType="h" fact="0.0637"/>
              <dgm:constr type="l" for="ch" forName="Parent7" refType="w" fact="0.1171"/>
              <dgm:constr type="t" for="ch" forName="Parent7" refType="h" fact="0.8715"/>
              <dgm:constr type="w" for="ch" forName="Parent7" refType="w" fact="0.2975"/>
              <dgm:constr type="h" for="ch" forName="Parent7" refType="h" fact="0.0637"/>
              <dgm:constr type="l" for="ch" forName="Child1" refType="w" fact="0.5348"/>
              <dgm:constr type="t" for="ch" forName="Child1" refType="h" fact="0.0678"/>
              <dgm:constr type="w" for="ch" forName="Child1" refType="w" fact="0.3196"/>
              <dgm:constr type="h" for="ch" forName="Child1" refType="h" fact="0.0908"/>
              <dgm:constr type="l" for="ch" forName="Child2" refType="w" fact="0.6804"/>
              <dgm:constr type="t" for="ch" forName="Child2" refType="h" fact="0.2006"/>
              <dgm:constr type="w" for="ch" forName="Child2" refType="w" fact="0.3196"/>
              <dgm:constr type="h" for="ch" forName="Child2" refType="h" fact="0.0908"/>
              <dgm:constr type="l" for="ch" forName="Child3" refType="w" fact="0.5348"/>
              <dgm:constr type="t" for="ch" forName="Child3" refType="h" fact="0.3308"/>
              <dgm:constr type="w" for="ch" forName="Child3" refType="w" fact="0.3196"/>
              <dgm:constr type="h" for="ch" forName="Child3" refType="h" fact="0.0908"/>
              <dgm:constr type="l" for="ch" forName="Child4" refType="w" fact="0.6804"/>
              <dgm:constr type="t" for="ch" forName="Child4" refType="h" fact="0.4623"/>
              <dgm:constr type="w" for="ch" forName="Child4" refType="w" fact="0.3196"/>
              <dgm:constr type="h" for="ch" forName="Child4" refType="h" fact="0.0908"/>
              <dgm:constr type="l" for="ch" forName="Child5" refType="w" fact="0.5348"/>
              <dgm:constr type="t" for="ch" forName="Child5" refType="h" fact="0.5936"/>
              <dgm:constr type="w" for="ch" forName="Child5" refType="w" fact="0.3196"/>
              <dgm:constr type="h" for="ch" forName="Child5" refType="h" fact="0.0908"/>
              <dgm:constr type="l" for="ch" forName="Child6" refType="w" fact="0.6804"/>
              <dgm:constr type="t" for="ch" forName="Child6" refType="h" fact="0.7251"/>
              <dgm:constr type="w" for="ch" forName="Child6" refType="w" fact="0.3196"/>
              <dgm:constr type="h" for="ch" forName="Child6" refType="h" fact="0.0908"/>
              <dgm:constr type="l" for="ch" forName="Child7" refType="w" fact="0.5348"/>
              <dgm:constr type="t" for="ch" forName="Child7" refType="h" fact="0.8579"/>
              <dgm:constr type="w" for="ch" forName="Child7" refType="w" fact="0.3196"/>
              <dgm:constr type="h" for="ch" forName="Child7" refType="h" fact="0.0908"/>
            </dgm:constrLst>
          </dgm:else>
        </dgm:choose>
      </dgm:else>
    </dgm:choose>
    <dgm:forEach name="wrapper" axis="self" ptType="parTrans">
      <dgm:forEach name="accentRepeat" axis="self">
        <dgm:layoutNode name="Accent" styleLbl="node1">
          <dgm:alg type="sp"/>
          <dgm:choose name="Name20">
            <dgm:if name="Name21" func="var" arg="dir" op="equ" val="norm">
              <dgm:choose name="Name22">
                <dgm:if name="Name23" axis="precedSib" ptType="node" func="cnt" op="equ" val="0">
                  <dgm:choose name="Name24">
                    <dgm:if name="Name25" axis="followSib" ptType="node" func="cnt" op="equ" val="0">
                      <dgm:shape xmlns:r="http://schemas.openxmlformats.org/officeDocument/2006/relationships" type="circularArrow" r:blip="">
                        <dgm:adjLst>
                          <dgm:adj idx="1" val="0.1098"/>
                          <dgm:adj idx="2" val="19.0387"/>
                          <dgm:adj idx="3" val="150"/>
                          <dgm:adj idx="4" val="180"/>
                          <dgm:adj idx="5" val="0.125"/>
                        </dgm:adjLst>
                      </dgm:shape>
                    </dgm:if>
                    <dgm:else name="Name26">
                      <dgm:shape xmlns:r="http://schemas.openxmlformats.org/officeDocument/2006/relationships" type="circularArrow" r:blip="">
                        <dgm:adjLst>
                          <dgm:adj idx="1" val="0.1098"/>
                          <dgm:adj idx="2" val="19.0387"/>
                          <dgm:adj idx="3" val="75"/>
                          <dgm:adj idx="4" val="180"/>
                          <dgm:adj idx="5" val="0.125"/>
                        </dgm:adjLst>
                      </dgm:shape>
                    </dgm:else>
                  </dgm:choose>
                </dgm:if>
                <dgm:else name="Name27">
                  <dgm:choose name="Name28">
                    <dgm:if name="Name29" axis="followSib" ptType="node" func="cnt" op="equ" val="0">
                      <dgm:choose name="Name30">
                        <dgm:if name="Name31" axis="precedSib" ptType="node" func="cnt" op="equ" val="1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2" axis="precedSib" ptType="node" func="cnt" op="equ" val="2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33" axis="precedSib" ptType="node" func="cnt" op="equ" val="3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4" axis="precedSib" ptType="node" func="cnt" op="equ" val="4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35" axis="precedSib" ptType="node" func="cnt" op="equ" val="5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6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else name="Name37"/>
                      </dgm:choose>
                    </dgm:if>
                    <dgm:else name="Name38">
                      <dgm:choose name="Name39">
                        <dgm:if name="Name40" axis="precedSib" ptType="node" func="cnt" op="equ" val="0">
                          <dgm:shape xmlns:r="http://schemas.openxmlformats.org/officeDocument/2006/relationships" type="blockArc" r:blip="">
                            <dgm:adjLst>
                              <dgm:adj idx="1" val="-133.1632"/>
                              <dgm:adj idx="2" val="65"/>
                              <dgm:adj idx="3" val="0.13"/>
                            </dgm:adjLst>
                          </dgm:shape>
                        </dgm:if>
                        <dgm:if name="Name41" axis="precedSib" ptType="node" func="cnt" op="equ" val="1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2" axis="precedSib" ptType="node" func="cnt" op="equ" val="2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43" axis="precedSib" ptType="node" func="cnt" op="equ" val="3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4" axis="precedSib" ptType="node" func="cnt" op="equ" val="4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45" axis="precedSib" ptType="node" func="cnt" op="equ" val="5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6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else name="Name47"/>
                      </dgm:choose>
                    </dgm:else>
                  </dgm:choose>
                </dgm:else>
              </dgm:choose>
            </dgm:if>
            <dgm:else name="Name48">
              <dgm:choose name="Name49">
                <dgm:if name="Name50" axis="precedSib" ptType="node" func="cnt" op="equ" val="0">
                  <dgm:choose name="Name51">
                    <dgm:if name="Name52" axis="followSib" ptType="node" func="cnt" op="equ" val="0">
                      <dgm:shape xmlns:r="http://schemas.openxmlformats.org/officeDocument/2006/relationships" type="leftCircularArrow" r:blip="">
                        <dgm:adjLst>
                          <dgm:adj idx="1" val="0.1098"/>
                          <dgm:adj idx="2" val="19.0387"/>
                          <dgm:adj idx="3" val="30"/>
                          <dgm:adj idx="4" val="0"/>
                          <dgm:adj idx="5" val="0.125"/>
                        </dgm:adjLst>
                      </dgm:shape>
                    </dgm:if>
                    <dgm:else name="Name53">
                      <dgm:shape xmlns:r="http://schemas.openxmlformats.org/officeDocument/2006/relationships" type="leftCircularArrow" r:blip="">
                        <dgm:adjLst>
                          <dgm:adj idx="1" val="0.1098"/>
                          <dgm:adj idx="2" val="19.0387"/>
                          <dgm:adj idx="3" val="105"/>
                          <dgm:adj idx="4" val="0"/>
                          <dgm:adj idx="5" val="0.125"/>
                        </dgm:adjLst>
                      </dgm:shape>
                    </dgm:else>
                  </dgm:choose>
                </dgm:if>
                <dgm:else name="Name54">
                  <dgm:choose name="Name55">
                    <dgm:if name="Name56" axis="followSib" ptType="node" func="cnt" op="equ" val="0">
                      <dgm:choose name="Name57">
                        <dgm:if name="Name58" axis="precedSib" ptType="node" func="cnt" op="equ" val="1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59" axis="precedSib" ptType="node" func="cnt" op="equ" val="2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60" axis="precedSib" ptType="node" func="cnt" op="equ" val="3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61" axis="precedSib" ptType="node" func="cnt" op="equ" val="4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62" axis="precedSib" ptType="node" func="cnt" op="equ" val="5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63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else name="Name64"/>
                      </dgm:choose>
                    </dgm:if>
                    <dgm:else name="Name65">
                      <dgm:choose name="Name66">
                        <dgm:if name="Name67" axis="precedSib" ptType="node" func="cnt" op="equ" val="0">
                          <dgm:shape xmlns:r="http://schemas.openxmlformats.org/officeDocument/2006/relationships" type="blockArc" r:blip="">
                            <dgm:adjLst>
                              <dgm:adj idx="1" val="-133.1632"/>
                              <dgm:adj idx="2" val="65"/>
                              <dgm:adj idx="3" val="0.13"/>
                            </dgm:adjLst>
                          </dgm:shape>
                        </dgm:if>
                        <dgm:if name="Name68" axis="precedSib" ptType="node" func="cnt" op="equ" val="1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69" axis="precedSib" ptType="node" func="cnt" op="equ" val="2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70" axis="precedSib" ptType="node" func="cnt" op="equ" val="3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71" axis="precedSib" ptType="node" func="cnt" op="equ" val="4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72" axis="precedSib" ptType="node" func="cnt" op="equ" val="5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73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else name="Name74"/>
                      </dgm:choose>
                    </dgm:else>
                  </dgm:choose>
                </dgm:else>
              </dgm:choose>
            </dgm:else>
          </dgm:choose>
          <dgm:presOf/>
        </dgm:layoutNode>
      </dgm:forEach>
    </dgm:forEach>
    <dgm:forEach name="Name75" axis="ch" ptType="node" cnt="1">
      <dgm:layoutNode name="Accent1">
        <dgm:alg type="sp"/>
        <dgm:shape xmlns:r="http://schemas.openxmlformats.org/officeDocument/2006/relationships" r:blip="">
          <dgm:adjLst/>
        </dgm:shape>
        <dgm:presOf/>
        <dgm:constrLst/>
        <dgm:forEach name="Name76" ref="accentRepeat"/>
      </dgm:layoutNode>
      <dgm:choose name="Name77">
        <dgm:if name="Name78" axis="ch" ptType="node" func="cnt" op="gte" val="1">
          <dgm:layoutNode name="Child1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79"/>
      </dgm:choose>
      <dgm:layoutNode name="Parent1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80" axis="ch" ptType="node" st="2" cnt="1">
      <dgm:layoutNode name="Accent2">
        <dgm:alg type="sp"/>
        <dgm:shape xmlns:r="http://schemas.openxmlformats.org/officeDocument/2006/relationships" r:blip="">
          <dgm:adjLst/>
        </dgm:shape>
        <dgm:presOf/>
        <dgm:constrLst/>
        <dgm:forEach name="Name81" ref="accentRepeat"/>
      </dgm:layoutNode>
      <dgm:choose name="Name82">
        <dgm:if name="Name83" axis="ch" ptType="node" func="cnt" op="gte" val="1">
          <dgm:layoutNode name="Child2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84"/>
      </dgm:choose>
      <dgm:layoutNode name="Parent2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85" axis="ch" ptType="node" st="3" cnt="1">
      <dgm:layoutNode name="Accent3">
        <dgm:alg type="sp"/>
        <dgm:shape xmlns:r="http://schemas.openxmlformats.org/officeDocument/2006/relationships" r:blip="">
          <dgm:adjLst/>
        </dgm:shape>
        <dgm:presOf/>
        <dgm:constrLst/>
        <dgm:forEach name="Name86" ref="accentRepeat"/>
      </dgm:layoutNode>
      <dgm:choose name="Name87">
        <dgm:if name="Name88" axis="ch" ptType="node" func="cnt" op="gte" val="1">
          <dgm:layoutNode name="Child3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89"/>
      </dgm:choose>
      <dgm:layoutNode name="Parent3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Accent4">
        <dgm:alg type="sp"/>
        <dgm:shape xmlns:r="http://schemas.openxmlformats.org/officeDocument/2006/relationships" r:blip="">
          <dgm:adjLst/>
        </dgm:shape>
        <dgm:presOf/>
        <dgm:constrLst/>
        <dgm:forEach name="Name91" ref="accentRepeat"/>
      </dgm:layoutNode>
      <dgm:choose name="Name92">
        <dgm:if name="Name93" axis="ch" ptType="node" func="cnt" op="gte" val="1">
          <dgm:layoutNode name="Child4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94"/>
      </dgm:choose>
      <dgm:layoutNode name="Parent4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95" axis="ch" ptType="node" st="5" cnt="1">
      <dgm:layoutNode name="Accent5">
        <dgm:alg type="sp"/>
        <dgm:shape xmlns:r="http://schemas.openxmlformats.org/officeDocument/2006/relationships" r:blip="">
          <dgm:adjLst/>
        </dgm:shape>
        <dgm:presOf/>
        <dgm:constrLst/>
        <dgm:forEach name="Name96" ref="accentRepeat"/>
      </dgm:layoutNode>
      <dgm:choose name="Name97">
        <dgm:if name="Name98" axis="ch" ptType="node" func="cnt" op="gte" val="1">
          <dgm:layoutNode name="Child5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99"/>
      </dgm:choose>
      <dgm:layoutNode name="Parent5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100" axis="ch" ptType="node" st="6" cnt="1">
      <dgm:layoutNode name="Accent6">
        <dgm:alg type="sp"/>
        <dgm:shape xmlns:r="http://schemas.openxmlformats.org/officeDocument/2006/relationships" r:blip="">
          <dgm:adjLst/>
        </dgm:shape>
        <dgm:presOf/>
        <dgm:constrLst/>
        <dgm:forEach name="Name101" ref="accentRepeat"/>
      </dgm:layoutNode>
      <dgm:choose name="Name102">
        <dgm:if name="Name103" axis="ch" ptType="node" func="cnt" op="gte" val="1">
          <dgm:layoutNode name="Child6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104"/>
      </dgm:choose>
      <dgm:layoutNode name="Parent6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105" axis="ch" ptType="node" st="7" cnt="1">
      <dgm:layoutNode name="Accent7">
        <dgm:alg type="sp"/>
        <dgm:shape xmlns:r="http://schemas.openxmlformats.org/officeDocument/2006/relationships" r:blip="">
          <dgm:adjLst/>
        </dgm:shape>
        <dgm:presOf/>
        <dgm:constrLst/>
        <dgm:forEach name="Name106" ref="accentRepeat"/>
      </dgm:layoutNode>
      <dgm:choose name="Name107">
        <dgm:if name="Name108" axis="ch" ptType="node" func="cnt" op="gte" val="1">
          <dgm:layoutNode name="Child7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109"/>
      </dgm:choose>
      <dgm:layoutNode name="Parent7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radial5">
  <dgm:title val=""/>
  <dgm:desc val=""/>
  <dgm:catLst>
    <dgm:cat type="relationship" pri="23000"/>
    <dgm:cat type="cycle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  <dgm:param type="ctrShpMap" val="fNode"/>
        </dgm:alg>
      </dgm:if>
      <dgm:else name="Name3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parTrans" refType="w" refFor="ch" refForName="centerShape" fact="0.4"/>
      <dgm:constr type="w" for="ch" forName="node" refType="w" refFor="ch" refForName="centerShape" op="equ" fact="1.25"/>
      <dgm:constr type="sp" refType="w" refFor="ch" refForName="centerShape" op="equ" fact="0.4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node" refType="primFontSz" refFor="ch" refForName="centerShape" op="lte"/>
      <dgm:constr type="primFontSz" for="des" forName="connectorText" op="equ" val="55"/>
      <dgm:constr type="primFontSz" for="des" forName="connectorText" refType="primFontSz" refFor="ch" refForName="centerShape" op="lte" fact="0.8"/>
      <dgm:constr type="primFontSz" for="des" forName="connectorText" refType="primFontSz" refFor="des" refForName="node" op="lte"/>
    </dgm:constrLst>
    <dgm:choose name="Name4">
      <dgm:if name="Name5" axis="ch ch" ptType="node node" st="1 1" cnt="1 0" func="cnt" op="lte" val="6">
        <dgm:ruleLst>
          <dgm:rule type="w" for="ch" forName="node" val="NaN" fact="1" max="NaN"/>
        </dgm:ruleLst>
      </dgm:if>
      <dgm:if name="Name6" axis="ch ch" ptType="node node" st="1 1" cnt="1 0" func="cnt" op="lte" val="8">
        <dgm:ruleLst>
          <dgm:rule type="w" for="ch" forName="node" val="NaN" fact="0.9" max="NaN"/>
        </dgm:ruleLst>
      </dgm:if>
      <dgm:if name="Name7" axis="ch ch" ptType="node node" st="1 1" cnt="1 0" func="cnt" op="lte" val="10">
        <dgm:ruleLst>
          <dgm:rule type="w" for="ch" forName="node" val="NaN" fact="0.8" max="NaN"/>
        </dgm:ruleLst>
      </dgm:if>
      <dgm:if name="Name8" axis="ch ch" ptType="node node" st="1 1" cnt="1 0" func="cnt" op="lte" val="12">
        <dgm:ruleLst>
          <dgm:rule type="w" for="ch" forName="node" val="NaN" fact="0.7" max="NaN"/>
        </dgm:ruleLst>
      </dgm:if>
      <dgm:if name="Name9" axis="ch ch" ptType="node node" st="1 1" cnt="1 0" func="cnt" op="lte" val="14">
        <dgm:ruleLst>
          <dgm:rule type="w" for="ch" forName="node" val="NaN" fact="0.6" max="NaN"/>
        </dgm:ruleLst>
      </dgm:if>
      <dgm:else name="Name10">
        <dgm:ruleLst>
          <dgm:rule type="w" for="ch" forName="node" val="NaN" fact="0.5" max="NaN"/>
        </dgm:ruleLst>
      </dgm:else>
    </dgm:choose>
    <dgm:forEach name="Name11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12" axis="ch">
        <dgm:forEach name="Name13" axis="self" ptType="parTrans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h" refType="w" fact="0.85"/>
            </dgm:constrLst>
            <dgm:ruleLst/>
            <dgm:layoutNode name="connectorText">
              <dgm:alg type="tx">
                <dgm:param type="autoTxRot" val="grav"/>
              </dgm:alg>
              <dgm:shape xmlns:r="http://schemas.openxmlformats.org/officeDocument/2006/relationships" type="conn" r:blip="" hideGeom="1">
                <dgm:adjLst/>
              </dgm:shape>
              <dgm:presOf axis="self"/>
              <dgm:constrLst>
                <dgm:constr type="lMarg"/>
                <dgm:constr type="rMarg"/>
                <dgm:constr type="tMarg"/>
                <dgm:constr type="bMarg"/>
              </dgm:constrLst>
              <dgm:ruleLst>
                <dgm:rule type="primFontSz" val="5" fact="NaN" max="NaN"/>
              </dgm:ruleLst>
            </dgm:layoutNode>
          </dgm:layoutNode>
        </dgm:forEach>
        <dgm:forEach name="Name14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w" val="INF" fact="NaN" max="NaN"/>
              <dgm:rule type="primFontSz" val="5" fact="NaN" max="NaN"/>
            </dgm:ruleLst>
          </dgm:layoutNode>
        </dgm:forEach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target2">
  <dgm:title val=""/>
  <dgm:desc val=""/>
  <dgm:catLst>
    <dgm:cat type="relationship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chMax val="3"/>
      <dgm:chPref val="1"/>
      <dgm:dir/>
      <dgm:animLvl val="lvl"/>
      <dgm:resizeHandles/>
    </dgm:varLst>
    <dgm:alg type="composite">
      <dgm:param type="horzAlign" val="none"/>
      <dgm:param type="vertAlign" val="none"/>
    </dgm:alg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 ch" ptType="node node" st="1 1" cnt="1 0" func="cnt" op="gt" val="0">
            <dgm:choose name="Name5">
              <dgm:if name="Name6" axis="ch ch" ptType="node node" st="2 1" cnt="1 0" func="cnt" op="gt" val="0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2"/>
                  <dgm:constr type="t" for="ch" forName="middleBox" refType="h" fact="0.25"/>
                  <dgm:constr type="w" for="ch" forName="middleBox" refType="w" fact="0.775"/>
                  <dgm:constr type="h" for="ch" forName="middleBox" refType="h" fact="0.7"/>
                  <dgm:constr type="l" for="ch" forName="centerBox" refType="w" fact="0.395"/>
                  <dgm:constr type="t" for="ch" forName="centerBox" refType="h" fact="0.5"/>
                  <dgm:constr type="w" for="ch" forName="centerBox" refType="w" fact="0.555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if>
              <dgm:else name="Name7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2"/>
                  <dgm:constr type="t" for="ch" forName="middleBox" refType="h" fact="0.25"/>
                  <dgm:constr type="w" for="ch" forName="middleBox" refType="w" fact="0.775"/>
                  <dgm:constr type="h" for="ch" forName="middleBox" refType="h" fact="0.7"/>
                  <dgm:constr type="l" for="ch" forName="centerBox" refType="w" fact="0.225"/>
                  <dgm:constr type="t" for="ch" forName="centerBox" refType="h" fact="0.5"/>
                  <dgm:constr type="w" for="ch" forName="centerBox" refType="w" fact="0.725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else>
            </dgm:choose>
          </dgm:if>
          <dgm:else name="Name8">
            <dgm:choose name="Name9">
              <dgm:if name="Name10" axis="ch ch" ptType="node node" st="2 1" cnt="1 0" func="cnt" op="gt" val="0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95"/>
                  <dgm:constr type="h" for="ch" forName="middleBox" refType="h" fact="0.7"/>
                  <dgm:constr type="l" for="ch" forName="centerBox" refType="w" fact="0.26"/>
                  <dgm:constr type="t" for="ch" forName="centerBox" refType="h" fact="0.5"/>
                  <dgm:constr type="w" for="ch" forName="centerBox" refType="w" fact="0.69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if>
              <dgm:else name="Name11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95"/>
                  <dgm:constr type="h" for="ch" forName="middleBox" refType="h" fact="0.7"/>
                  <dgm:constr type="l" for="ch" forName="centerBox" refType="w" fact="0.05"/>
                  <dgm:constr type="t" for="ch" forName="centerBox" refType="h" fact="0.5"/>
                  <dgm:constr type="w" for="ch" forName="centerBox" refType="w" fact="0.9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else>
            </dgm:choose>
          </dgm:else>
        </dgm:choose>
      </dgm:if>
      <dgm:else name="Name12">
        <dgm:choose name="Name13">
          <dgm:if name="Name14" axis="ch ch" ptType="node node" st="1 1" cnt="1 0" func="cnt" op="gt" val="0">
            <dgm:choose name="Name15">
              <dgm:if name="Name16" axis="ch ch" ptType="node node" st="2 1" cnt="1 0" func="cnt" op="gt" val="0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775"/>
                  <dgm:constr type="h" for="ch" forName="middleBox" refType="h" fact="0.7"/>
                  <dgm:constr type="l" for="ch" forName="centerBox" refType="w" fact="0.05"/>
                  <dgm:constr type="t" for="ch" forName="centerBox" refType="h" fact="0.5"/>
                  <dgm:constr type="w" for="ch" forName="centerBox" refType="w" fact="0.55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if>
              <dgm:else name="Name17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775"/>
                  <dgm:constr type="h" for="ch" forName="middleBox" refType="h" fact="0.7"/>
                  <dgm:constr type="l" for="ch" forName="centerBox" refType="w" fact="0.05"/>
                  <dgm:constr type="t" for="ch" forName="centerBox" refType="h" fact="0.5"/>
                  <dgm:constr type="w" for="ch" forName="centerBox" refType="w" fact="0.725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else>
            </dgm:choose>
          </dgm:if>
          <dgm:else name="Name18">
            <dgm:choose name="Name19">
              <dgm:if name="Name20" axis="ch ch" ptType="node node" st="2 1" cnt="1 0" func="cnt" op="gt" val="0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95"/>
                  <dgm:constr type="h" for="ch" forName="middleBox" refType="h" fact="0.7"/>
                  <dgm:constr type="l" for="ch" forName="centerBox" refType="w" fact="0.05"/>
                  <dgm:constr type="t" for="ch" forName="centerBox" refType="h" fact="0.5"/>
                  <dgm:constr type="w" for="ch" forName="centerBox" refType="w" fact="0.69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if>
              <dgm:else name="Name21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95"/>
                  <dgm:constr type="h" for="ch" forName="middleBox" refType="h" fact="0.7"/>
                  <dgm:constr type="l" for="ch" forName="centerBox" refType="w" fact="0.05"/>
                  <dgm:constr type="t" for="ch" forName="centerBox" refType="h" fact="0.5"/>
                  <dgm:constr type="w" for="ch" forName="centerBox" refType="w" fact="0.9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else>
            </dgm:choose>
          </dgm:else>
        </dgm:choose>
      </dgm:else>
    </dgm:choose>
    <dgm:ruleLst/>
    <dgm:choose name="Name22">
      <dgm:if name="Name23" axis="root ch" ptType="all node" st="1 1" cnt="0 0" func="cnt" op="gte" val="1">
        <dgm:layoutNode name="outerBox" styleLbl="node1">
          <dgm:alg type="composite">
            <dgm:param type="horzAlign" val="none"/>
            <dgm:param type="vertAlign" val="none"/>
          </dgm:alg>
          <dgm:shape xmlns:r="http://schemas.openxmlformats.org/officeDocument/2006/relationships" r:blip="">
            <dgm:adjLst/>
          </dgm:shape>
          <dgm:presOf/>
          <dgm:choose name="Name24">
            <dgm:if name="Name25" axis="root ch" ptType="all node" st="1 1" cnt="0 0" func="cnt" op="gt" val="1">
              <dgm:choose name="Name26">
                <dgm:if name="Name27" func="var" arg="dir" op="equ" val="norm">
                  <dgm:constrLst>
                    <dgm:constr type="l" for="ch" forName="outerBoxParent"/>
                    <dgm:constr type="t" for="ch" forName="outerBoxParent"/>
                    <dgm:constr type="w" for="ch" forName="outerBoxParent" refType="w"/>
                    <dgm:constr type="h" for="ch" forName="outerBoxParent" refType="h"/>
                    <dgm:constr type="bMarg" for="ch" forName="outerBoxParent" refType="h" fact="2.2"/>
                    <dgm:constr type="l" for="ch" forName="outerBoxChildren" refType="w" fact="0.025"/>
                    <dgm:constr type="t" for="ch" forName="outerBoxChildren" refType="h" fact="0.25"/>
                    <dgm:constr type="w" for="ch" forName="outerBoxChildren" refType="w" fact="0.15"/>
                    <dgm:constr type="h" for="ch" forName="outerBoxChildren" refType="h" fact="0.7"/>
                  </dgm:constrLst>
                </dgm:if>
                <dgm:else name="Name28">
                  <dgm:constrLst>
                    <dgm:constr type="l" for="ch" forName="outerBoxParent"/>
                    <dgm:constr type="t" for="ch" forName="outerBoxParent"/>
                    <dgm:constr type="w" for="ch" forName="outerBoxParent" refType="w"/>
                    <dgm:constr type="h" for="ch" forName="outerBoxParent" refType="h"/>
                    <dgm:constr type="bMarg" for="ch" forName="outerBoxParent" refType="h" fact="2.2"/>
                    <dgm:constr type="l" for="ch" forName="outerBoxChildren" refType="w" fact="0.825"/>
                    <dgm:constr type="t" for="ch" forName="outerBoxChildren" refType="h" fact="0.25"/>
                    <dgm:constr type="w" for="ch" forName="outerBoxChildren" refType="w" fact="0.15"/>
                    <dgm:constr type="h" for="ch" forName="outerBoxChildren" refType="h" fact="0.7"/>
                  </dgm:constrLst>
                </dgm:else>
              </dgm:choose>
            </dgm:if>
            <dgm:else name="Name29">
              <dgm:constrLst>
                <dgm:constr type="l" for="ch" forName="outerBoxParent"/>
                <dgm:constr type="t" for="ch" forName="outerBoxParent"/>
                <dgm:constr type="w" for="ch" forName="outerBoxParent" refType="w"/>
                <dgm:constr type="h" for="ch" forName="outerBoxParent" refType="h"/>
                <dgm:constr type="bMarg" for="ch" forName="outerBoxParent" refType="h" fact="1.75"/>
                <dgm:constr type="l" for="ch" forName="outerBoxChildren" refType="w" fact="0.025"/>
                <dgm:constr type="t" for="ch" forName="outerBoxChildren" refType="h" fact="0.45"/>
                <dgm:constr type="w" for="ch" forName="outerBoxChildren" refType="w" fact="0.95"/>
                <dgm:constr type="h" for="ch" forName="outerBoxChildren" refType="h" fact="0.45"/>
              </dgm:constrLst>
            </dgm:else>
          </dgm:choose>
          <dgm:ruleLst/>
          <dgm:layoutNode name="outerBoxParent" styleLbl="node1">
            <dgm:alg type="tx">
              <dgm:param type="txAnchorVert" val="t"/>
              <dgm:param type="parTxLTRAlign" val="l"/>
              <dgm:param type="parTxRTLAlign" val="r"/>
            </dgm:alg>
            <dgm:shape xmlns:r="http://schemas.openxmlformats.org/officeDocument/2006/relationships" type="roundRect" r:blip="">
              <dgm:adjLst>
                <dgm:adj idx="1" val="0.085"/>
              </dgm:adjLst>
            </dgm:shape>
            <dgm:presOf axis="ch" ptType="node" cnt="1"/>
            <dgm:constrLst>
              <dgm:constr type="t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  <dgm:layoutNode name="outerBoxChildren">
            <dgm:choose name="Name30">
              <dgm:if name="Name31" axis="root ch" ptType="all node" st="1 1" cnt="0 0" func="cnt" op="gt" val="1">
                <dgm:alg type="lin">
                  <dgm:param type="linDir" val="fromT"/>
                  <dgm:param type="vertAlign" val="t"/>
                </dgm:alg>
              </dgm:if>
              <dgm:else name="Name32">
                <dgm:choose name="Name33">
                  <dgm:if name="Name34" func="var" arg="dir" op="equ" val="norm">
                    <dgm:alg type="lin">
                      <dgm:param type="horzAlign" val="l"/>
                    </dgm:alg>
                  </dgm:if>
                  <dgm:else name="Name35">
                    <dgm:alg type="lin">
                      <dgm:param type="linDir" val="fromR"/>
                      <dgm:param type="horzAlign" val="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>
              <dgm:constr type="w" for="ch" forName="oChild" refType="w"/>
              <dgm:constr type="h" for="ch" forName="oChild" refType="h"/>
            </dgm:constrLst>
            <dgm:ruleLst/>
            <dgm:forEach name="Name36" axis="ch ch" ptType="node node" st="1 1" cnt="1 0">
              <dgm:layoutNode name="oChild" styleLbl="fgAcc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05"/>
                  </dgm:adjLst>
                </dgm:shape>
                <dgm:presOf axis="desOrSelf" ptType="node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forEach name="Name37" axis="followSib" ptType="sibTrans" cnt="1">
                <dgm:layoutNode name="outerSibTrans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userA"/>
                    <dgm:constr type="w" refType="userA" fact="0.015"/>
                    <dgm:constr type="h" refType="userA" fact="0.015"/>
                  </dgm:constrLst>
                  <dgm:ruleLst/>
                </dgm:layoutNode>
              </dgm:forEach>
            </dgm:forEach>
          </dgm:layoutNode>
        </dgm:layoutNode>
      </dgm:if>
      <dgm:else name="Name38"/>
    </dgm:choose>
    <dgm:choose name="Name39">
      <dgm:if name="Name40" axis="root ch" ptType="all node" st="1 1" cnt="0 0" func="cnt" op="gte" val="2">
        <dgm:layoutNode name="middleBox">
          <dgm:alg type="composite">
            <dgm:param type="horzAlign" val="none"/>
            <dgm:param type="vertAlign" val="none"/>
          </dgm:alg>
          <dgm:shape xmlns:r="http://schemas.openxmlformats.org/officeDocument/2006/relationships" r:blip="">
            <dgm:adjLst/>
          </dgm:shape>
          <dgm:presOf/>
          <dgm:choose name="Name41">
            <dgm:if name="Name42" axis="root ch" ptType="all node" st="1 1" cnt="0 0" func="cnt" op="gt" val="2">
              <dgm:choose name="Name43">
                <dgm:if name="Name44" func="var" arg="dir" op="equ" val="norm">
                  <dgm:constrLst>
                    <dgm:constr type="l" for="ch" forName="middleBoxParent"/>
                    <dgm:constr type="t" for="ch" forName="middleBoxParent"/>
                    <dgm:constr type="w" for="ch" forName="middleBoxParent" refType="w"/>
                    <dgm:constr type="h" for="ch" forName="middleBoxParent" refType="h"/>
                    <dgm:constr type="bMarg" for="ch" forName="middleBoxParent" refType="h" fact="1.8"/>
                    <dgm:constr type="l" for="ch" forName="middleBoxChildren" refType="w" fact="0.025"/>
                    <dgm:constr type="t" for="ch" forName="middleBoxChildren" refType="h" fact="0.35"/>
                    <dgm:constr type="w" for="ch" forName="middleBoxChildren" refType="w" fact="0.2"/>
                    <dgm:constr type="h" for="ch" forName="middleBoxChildren" refType="h" fact="0.575"/>
                  </dgm:constrLst>
                </dgm:if>
                <dgm:else name="Name45">
                  <dgm:constrLst>
                    <dgm:constr type="l" for="ch" forName="middleBoxParent"/>
                    <dgm:constr type="t" for="ch" forName="middleBoxParent"/>
                    <dgm:constr type="w" for="ch" forName="middleBoxParent" refType="w"/>
                    <dgm:constr type="h" for="ch" forName="middleBoxParent" refType="h"/>
                    <dgm:constr type="bMarg" for="ch" forName="middleBoxParent" refType="h" fact="1.8"/>
                    <dgm:constr type="l" for="ch" forName="middleBoxChildren" refType="w" fact="0.775"/>
                    <dgm:constr type="t" for="ch" forName="middleBoxChildren" refType="h" fact="0.35"/>
                    <dgm:constr type="w" for="ch" forName="middleBoxChildren" refType="w" fact="0.2"/>
                    <dgm:constr type="h" for="ch" forName="middleBoxChildren" refType="h" fact="0.575"/>
                  </dgm:constrLst>
                </dgm:else>
              </dgm:choose>
            </dgm:if>
            <dgm:else name="Name46">
              <dgm:constrLst>
                <dgm:constr type="l" for="ch" forName="middleBoxParent"/>
                <dgm:constr type="t" for="ch" forName="middleBoxParent"/>
                <dgm:constr type="w" for="ch" forName="middleBoxParent" refType="w"/>
                <dgm:constr type="h" for="ch" forName="middleBoxParent" refType="h"/>
                <dgm:constr type="bMarg" for="ch" forName="middleBoxParent" refType="h" fact="1.8"/>
                <dgm:constr type="l" for="ch" forName="middleBoxChildren" refType="w" fact="0.025"/>
                <dgm:constr type="t" for="ch" forName="middleBoxChildren" refType="h" fact="0.45"/>
                <dgm:constr type="w" for="ch" forName="middleBoxChildren" refType="w" fact="0.95"/>
                <dgm:constr type="h" for="ch" forName="middleBoxChildren" refType="h" fact="0.45"/>
              </dgm:constrLst>
            </dgm:else>
          </dgm:choose>
          <dgm:ruleLst/>
          <dgm:layoutNode name="middleBoxParent" styleLbl="node1">
            <dgm:alg type="tx">
              <dgm:param type="txAnchorVert" val="t"/>
              <dgm:param type="parTxLTRAlign" val="l"/>
              <dgm:param type="parTxRTLAlign" val="r"/>
            </dgm:alg>
            <dgm:shape xmlns:r="http://schemas.openxmlformats.org/officeDocument/2006/relationships" type="roundRect" r:blip="">
              <dgm:adjLst>
                <dgm:adj idx="1" val="0.105"/>
              </dgm:adjLst>
            </dgm:shape>
            <dgm:presOf axis="ch" ptType="node" st="2" cnt="1"/>
            <dgm:constrLst>
              <dgm:constr type="t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  <dgm:layoutNode name="middleBoxChildren">
            <dgm:choose name="Name47">
              <dgm:if name="Name48" axis="root ch" ptType="all node" st="1 1" cnt="0 0" func="cnt" op="gt" val="2">
                <dgm:alg type="lin">
                  <dgm:param type="linDir" val="fromT"/>
                  <dgm:param type="vertAlign" val="t"/>
                </dgm:alg>
              </dgm:if>
              <dgm:else name="Name49">
                <dgm:choose name="Name50">
                  <dgm:if name="Name51" func="var" arg="dir" op="equ" val="norm">
                    <dgm:alg type="lin">
                      <dgm:param type="horzAlign" val="l"/>
                    </dgm:alg>
                  </dgm:if>
                  <dgm:else name="Name52">
                    <dgm:alg type="lin">
                      <dgm:param type="linDir" val="fromR"/>
                      <dgm:param type="horzAlign" val="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>
              <dgm:constr type="w" for="ch" forName="mChild" refType="w"/>
              <dgm:constr type="h" for="ch" forName="mChild" refType="h"/>
            </dgm:constrLst>
            <dgm:ruleLst/>
            <dgm:forEach name="Name53" axis="ch ch" ptType="node node" st="2 1" cnt="1 0">
              <dgm:layoutNode name="mChild" styleLbl="fgAcc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05"/>
                  </dgm:adjLst>
                </dgm:shape>
                <dgm:presOf axis="desOrSelf" ptType="node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forEach name="Name54" axis="followSib" ptType="sibTrans" cnt="1">
                <dgm:layoutNode name="middleSibTrans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userA"/>
                    <dgm:constr type="w" refType="userA" fact="0.015"/>
                    <dgm:constr type="h" refType="userA" fact="0.015"/>
                  </dgm:constrLst>
                  <dgm:ruleLst/>
                </dgm:layoutNode>
              </dgm:forEach>
            </dgm:forEach>
          </dgm:layoutNode>
        </dgm:layoutNode>
      </dgm:if>
      <dgm:else name="Name55"/>
    </dgm:choose>
    <dgm:choose name="Name56">
      <dgm:if name="Name57" axis="root ch" ptType="all node" st="1 1" cnt="0 0" func="cnt" op="gte" val="3">
        <dgm:layoutNode name="centerBox">
          <dgm:alg type="composite">
            <dgm:param type="horzAlign" val="none"/>
            <dgm:param type="vertAlign" val="none"/>
          </dgm:alg>
          <dgm:shape xmlns:r="http://schemas.openxmlformats.org/officeDocument/2006/relationships" r:blip="">
            <dgm:adjLst/>
          </dgm:shape>
          <dgm:presOf/>
          <dgm:choose name="Name58">
            <dgm:if name="Name59" axis="ch ch" ptType="node node" st="3 1" cnt="1 0" func="cnt" op="gt" val="0">
              <dgm:constrLst>
                <dgm:constr type="l" for="ch" forName="centerBoxParent"/>
                <dgm:constr type="t" for="ch" forName="centerBoxParent"/>
                <dgm:constr type="w" for="ch" forName="centerBoxParent" refType="w"/>
                <dgm:constr type="h" for="ch" forName="centerBoxParent" refType="h"/>
                <dgm:constr type="bMarg" for="ch" forName="centerBoxParent" refType="h" fact="1.6"/>
                <dgm:constr type="l" for="ch" forName="centerBoxChildren" refType="w" fact="0.025"/>
                <dgm:constr type="t" for="ch" forName="centerBoxChildren" refType="h" fact="0.45"/>
                <dgm:constr type="w" for="ch" forName="centerBoxChildren" refType="w" fact="0.95"/>
                <dgm:constr type="h" for="ch" forName="centerBoxChildren" refType="h" fact="0.45"/>
              </dgm:constrLst>
            </dgm:if>
            <dgm:else name="Name60">
              <dgm:constrLst>
                <dgm:constr type="l" for="ch" forName="centerBoxParent"/>
                <dgm:constr type="t" for="ch" forName="centerBoxParent"/>
                <dgm:constr type="w" for="ch" forName="centerBoxParent" refType="w"/>
                <dgm:constr type="h" for="ch" forName="centerBoxParent" refType="h"/>
              </dgm:constrLst>
            </dgm:else>
          </dgm:choose>
          <dgm:ruleLst/>
          <dgm:layoutNode name="centerBoxParent" styleLbl="node1">
            <dgm:alg type="tx">
              <dgm:param type="txAnchorVert" val="t"/>
              <dgm:param type="parTxLTRAlign" val="l"/>
              <dgm:param type="parTxRTLAlign" val="r"/>
            </dgm:alg>
            <dgm:shape xmlns:r="http://schemas.openxmlformats.org/officeDocument/2006/relationships" type="roundRect" r:blip="">
              <dgm:adjLst>
                <dgm:adj idx="1" val="0.105"/>
              </dgm:adjLst>
            </dgm:shape>
            <dgm:presOf axis="ch" ptType="node" st="3" cnt="1"/>
            <dgm:constrLst>
              <dgm:constr type="t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  <dgm:choose name="Name61">
            <dgm:if name="Name62" axis="ch ch" ptType="node node" st="3 1" cnt="1 0" func="cnt" op="gt" val="0">
              <dgm:layoutNode name="centerBoxChildren">
                <dgm:choose name="Name63">
                  <dgm:if name="Name64" func="var" arg="dir" op="equ" val="norm">
                    <dgm:alg type="lin">
                      <dgm:param type="horzAlign" val="l"/>
                    </dgm:alg>
                  </dgm:if>
                  <dgm:else name="Name65">
                    <dgm:alg type="lin">
                      <dgm:param type="linDir" val="fromR"/>
                      <dgm:param type="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w" for="ch" forName="cChild" refType="w"/>
                  <dgm:constr type="h" for="ch" forName="cChild" refType="h"/>
                </dgm:constrLst>
                <dgm:ruleLst/>
                <dgm:forEach name="Name66" axis="ch ch" ptType="node node" st="3 1" cnt="1 0">
                  <dgm:layoutNode name="cChild" styleLbl="fgAcc1">
                    <dgm:varLst>
                      <dgm:bulletEnabled val="1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05"/>
                      </dgm:adjLst>
                    </dgm:shape>
                    <dgm:presOf axis="desOrSelf" ptType="node"/>
                    <dgm:constrLst>
                      <dgm:constr type="tMarg" refType="primFontSz" fact="0.3"/>
                      <dgm:constr type="bMarg" refType="primFontSz" fact="0.3"/>
                      <dgm:constr type="lMarg" refType="primFontSz" fact="0.3"/>
                      <dgm:constr type="rMarg" refType="primFontSz" fact="0.3"/>
                    </dgm:constrLst>
                    <dgm:ruleLst>
                      <dgm:rule type="primFontSz" val="5" fact="NaN" max="NaN"/>
                    </dgm:ruleLst>
                  </dgm:layoutNode>
                  <dgm:forEach name="Name67" axis="followSib" ptType="sibTrans" cnt="1">
                    <dgm:layoutNode name="centerSibTrans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  <dgm:constrLst>
                        <dgm:constr type="userA"/>
                        <dgm:constr type="w" refType="userA" fact="0.015"/>
                        <dgm:constr type="h" refType="userA" fact="0.015"/>
                      </dgm:constrLst>
                      <dgm:ruleLst/>
                    </dgm:layoutNode>
                  </dgm:forEach>
                </dgm:forEach>
              </dgm:layoutNode>
            </dgm:if>
            <dgm:else name="Name68"/>
          </dgm:choose>
        </dgm:layoutNode>
      </dgm:if>
      <dgm:else name="Name69"/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pyramid4">
  <dgm:title val=""/>
  <dgm:desc val=""/>
  <dgm:catLst>
    <dgm:cat type="pyramid" pri="4000"/>
    <dgm:cat type="relationship" pri="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varLst>
      <dgm:chMax val="9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lte" val="4">
        <dgm:choose name="Name2">
          <dgm:if name="Name3" axis="ch" ptType="node" func="cnt" op="equ" val="1">
            <dgm:constrLst>
              <dgm:constr type="primFontSz" for="ch" ptType="node" op="equ" val="65"/>
              <dgm:constr type="t" for="ch" forName="triangle1"/>
              <dgm:constr type="l" for="ch" forName="triangle1"/>
              <dgm:constr type="h" for="ch" forName="triangle1" refType="h"/>
              <dgm:constr type="w" for="ch" forName="triangle1" refType="h"/>
            </dgm:constrLst>
          </dgm:if>
          <dgm:else name="Name4">
            <dgm:constrLst>
              <dgm:constr type="primFontSz" for="ch" ptType="node" op="equ" val="65"/>
              <dgm:constr type="t" for="ch" forName="triangle1"/>
              <dgm:constr type="l" for="ch" forName="triangle1" refType="h" fact="0.25"/>
              <dgm:constr type="h" for="ch" forName="triangle1" refType="h" fact="0.5"/>
              <dgm:constr type="w" for="ch" forName="triangle1" refType="h" fact="0.5"/>
              <dgm:constr type="t" for="ch" forName="triangle2" refType="h" fact="0.5"/>
              <dgm:constr type="l" for="ch" forName="triangle2"/>
              <dgm:constr type="h" for="ch" forName="triangle2" refType="h" fact="0.5"/>
              <dgm:constr type="w" for="ch" forName="triangle2" refType="h" fact="0.5"/>
              <dgm:constr type="t" for="ch" forName="triangle3" refType="h" fact="0.5"/>
              <dgm:constr type="l" for="ch" forName="triangle3" refType="h" fact="0.25"/>
              <dgm:constr type="h" for="ch" forName="triangle3" refType="h" fact="0.5"/>
              <dgm:constr type="w" for="ch" forName="triangle3" refType="h" fact="0.5"/>
              <dgm:constr type="t" for="ch" forName="triangle4" refType="h" fact="0.5"/>
              <dgm:constr type="l" for="ch" forName="triangle4" refType="h" fact="0.5"/>
              <dgm:constr type="h" for="ch" forName="triangle4" refType="h" fact="0.5"/>
              <dgm:constr type="w" for="ch" forName="triangle4" refType="h" fact="0.5"/>
            </dgm:constrLst>
          </dgm:else>
        </dgm:choose>
      </dgm:if>
      <dgm:else name="Name5">
        <dgm:constrLst>
          <dgm:constr type="primFontSz" for="ch" ptType="node" op="equ" val="65"/>
          <dgm:constr type="t" for="ch" forName="triangle1"/>
          <dgm:constr type="l" for="ch" forName="triangle1" refType="h" fact="0.33"/>
          <dgm:constr type="h" for="ch" forName="triangle1" refType="h" fact="0.33"/>
          <dgm:constr type="w" for="ch" forName="triangle1" refType="h" fact="0.33"/>
          <dgm:constr type="t" for="ch" forName="triangle2" refType="h" fact="0.33"/>
          <dgm:constr type="l" for="ch" forName="triangle2" refType="h" fact="0.165"/>
          <dgm:constr type="h" for="ch" forName="triangle2" refType="h" fact="0.33"/>
          <dgm:constr type="w" for="ch" forName="triangle2" refType="h" fact="0.33"/>
          <dgm:constr type="t" for="ch" forName="triangle3" refType="h" fact="0.33"/>
          <dgm:constr type="l" for="ch" forName="triangle3" refType="h" fact="0.33"/>
          <dgm:constr type="h" for="ch" forName="triangle3" refType="h" fact="0.33"/>
          <dgm:constr type="w" for="ch" forName="triangle3" refType="h" fact="0.33"/>
          <dgm:constr type="t" for="ch" forName="triangle4" refType="h" fact="0.33"/>
          <dgm:constr type="l" for="ch" forName="triangle4" refType="h" fact="0.495"/>
          <dgm:constr type="h" for="ch" forName="triangle4" refType="h" fact="0.33"/>
          <dgm:constr type="w" for="ch" forName="triangle4" refType="h" fact="0.33"/>
          <dgm:constr type="t" for="ch" forName="triangle5" refType="h" fact="0.66"/>
          <dgm:constr type="l" for="ch" forName="triangle5"/>
          <dgm:constr type="h" for="ch" forName="triangle5" refType="h" fact="0.33"/>
          <dgm:constr type="w" for="ch" forName="triangle5" refType="h" fact="0.33"/>
          <dgm:constr type="t" for="ch" forName="triangle6" refType="h" fact="0.66"/>
          <dgm:constr type="l" for="ch" forName="triangle6" refType="h" fact="0.165"/>
          <dgm:constr type="h" for="ch" forName="triangle6" refType="h" fact="0.33"/>
          <dgm:constr type="w" for="ch" forName="triangle6" refType="h" fact="0.33"/>
          <dgm:constr type="t" for="ch" forName="triangle7" refType="h" fact="0.66"/>
          <dgm:constr type="l" for="ch" forName="triangle7" refType="h" fact="0.33"/>
          <dgm:constr type="h" for="ch" forName="triangle7" refType="h" fact="0.33"/>
          <dgm:constr type="w" for="ch" forName="triangle7" refType="h" fact="0.33"/>
          <dgm:constr type="t" for="ch" forName="triangle8" refType="h" fact="0.66"/>
          <dgm:constr type="l" for="ch" forName="triangle8" refType="h" fact="0.495"/>
          <dgm:constr type="h" for="ch" forName="triangle8" refType="h" fact="0.33"/>
          <dgm:constr type="w" for="ch" forName="triangle8" refType="h" fact="0.33"/>
          <dgm:constr type="t" for="ch" forName="triangle9" refType="h" fact="0.66"/>
          <dgm:constr type="l" for="ch" forName="triangle9" refType="h" fact="0.66"/>
          <dgm:constr type="h" for="ch" forName="triangle9" refType="h" fact="0.33"/>
          <dgm:constr type="w" for="ch" forName="triangle9" refType="h" fact="0.33"/>
        </dgm:constrLst>
      </dgm:else>
    </dgm:choose>
    <dgm:ruleLst/>
    <dgm:choose name="Name6">
      <dgm:if name="Name7" axis="ch" ptType="node" func="cnt" op="gte" val="1">
        <dgm:layoutNode name="triangle1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triangle" r:blip="">
            <dgm:adjLst/>
          </dgm:shape>
          <dgm:presOf axis="ch desOrSelf" ptType="node node" st="1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8"/>
    </dgm:choose>
    <dgm:choose name="Name9">
      <dgm:if name="Name10" axis="ch" ptType="node" func="cnt" op="gte" val="2">
        <dgm:layoutNode name="triangle2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triangle" r:blip="">
            <dgm:adjLst/>
          </dgm:shape>
          <dgm:choose name="Name11">
            <dgm:if name="Name12" func="var" arg="dir" op="equ" val="norm">
              <dgm:presOf axis="ch desOrSelf" ptType="node node" st="2 1" cnt="1 0"/>
            </dgm:if>
            <dgm:else name="Name13">
              <dgm:presOf axis="ch desOrSelf" ptType="node node" st="4 1" cnt="1 0"/>
            </dgm:else>
          </dgm:choose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triangle3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rot="180" type="triangle" r:blip="">
            <dgm:adjLst/>
          </dgm:shape>
          <dgm:presOf axis="ch desOrSelf" ptType="node node" st="3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triangle4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triangle" r:blip="">
            <dgm:adjLst/>
          </dgm:shape>
          <dgm:choose name="Name14">
            <dgm:if name="Name15" func="var" arg="dir" op="equ" val="norm">
              <dgm:presOf axis="ch desOrSelf" ptType="node node" st="4 1" cnt="1 0"/>
            </dgm:if>
            <dgm:else name="Name16">
              <dgm:presOf axis="ch desOrSelf" ptType="node node" st="2 1" cnt="1 0"/>
            </dgm:else>
          </dgm:choose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17"/>
    </dgm:choose>
    <dgm:choose name="Name18">
      <dgm:if name="Name19" axis="ch" ptType="node" func="cnt" op="gte" val="5">
        <dgm:layoutNode name="triangle5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triangle" r:blip="">
            <dgm:adjLst/>
          </dgm:shape>
          <dgm:choose name="Name20">
            <dgm:if name="Name21" func="var" arg="dir" op="equ" val="norm">
              <dgm:presOf axis="ch desOrSelf" ptType="node node" st="5 1" cnt="1 0"/>
            </dgm:if>
            <dgm:else name="Name22">
              <dgm:presOf axis="ch desOrSelf" ptType="node node" st="9 1" cnt="1 0"/>
            </dgm:else>
          </dgm:choose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triangle6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rot="180" type="triangle" r:blip="">
            <dgm:adjLst/>
          </dgm:shape>
          <dgm:choose name="Name23">
            <dgm:if name="Name24" func="var" arg="dir" op="equ" val="norm">
              <dgm:presOf axis="ch desOrSelf" ptType="node node" st="6 1" cnt="1 0"/>
            </dgm:if>
            <dgm:else name="Name25">
              <dgm:presOf axis="ch desOrSelf" ptType="node node" st="8 1" cnt="1 0"/>
            </dgm:else>
          </dgm:choose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triangle7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triangle" r:blip="">
            <dgm:adjLst/>
          </dgm:shape>
          <dgm:presOf axis="ch desOrSelf" ptType="node node" st="7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triangle8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rot="180" type="triangle" r:blip="">
            <dgm:adjLst/>
          </dgm:shape>
          <dgm:choose name="Name26">
            <dgm:if name="Name27" func="var" arg="dir" op="equ" val="norm">
              <dgm:presOf axis="ch desOrSelf" ptType="node node" st="8 1" cnt="1 0"/>
            </dgm:if>
            <dgm:else name="Name28">
              <dgm:presOf axis="ch desOrSelf" ptType="node node" st="6 1" cnt="1 0"/>
            </dgm:else>
          </dgm:choose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triangle9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triangle" r:blip="">
            <dgm:adjLst/>
          </dgm:shape>
          <dgm:choose name="Name29">
            <dgm:if name="Name30" func="var" arg="dir" op="equ" val="norm">
              <dgm:presOf axis="ch desOrSelf" ptType="node node" st="9 1" cnt="1 0"/>
            </dgm:if>
            <dgm:else name="Name31">
              <dgm:presOf axis="ch desOrSelf" ptType="node node" st="5 1" cnt="1 0"/>
            </dgm:else>
          </dgm:choose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32"/>
    </dgm:choos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cycle2">
  <dgm:title val=""/>
  <dgm:desc val=""/>
  <dgm:catLst>
    <dgm:cat type="cycle" pri="1000"/>
    <dgm:cat type="convert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op="equ" fact="0.25"/>
      <dgm:constr type="sibSp" refType="w" refFor="ch" refPtType="node" fact="0.5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sibTransForEach" axis="followSib" ptType="sibTrans" hideLastTrans="0" cnt="1">
            <dgm:layoutNode name="sibTrans">
              <dgm:choose name="Name11">
                <dgm:if name="Name12" axis="par ch" ptType="doc node" func="cnt" op="lt" val="3">
                  <dgm:alg type="conn">
                    <dgm:param type="begPts" val="radial"/>
                    <dgm:param type="endPts" val="radial"/>
                  </dgm:alg>
                </dgm:if>
                <dgm:else name="Name13">
                  <dgm:alg type="conn">
                    <dgm:param type="begPts" val="auto"/>
                    <dgm:param type="endPts" val="auto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1.35"/>
                <dgm:constr type="connDist"/>
                <dgm:constr type="w" for="ch" refType="connDist" fact="0.45"/>
                <dgm:constr type="h" for="ch" refType="h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14"/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9/layout/CircleArrowProcess">
  <dgm:title val=""/>
  <dgm:desc val=""/>
  <dgm:catLst>
    <dgm:cat type="process" pri="16500"/>
    <dgm:cat type="cycle" pri="160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50" srcId="0" destId="10" srcOrd="0" destOrd="0"/>
        <dgm:cxn modelId="60" srcId="0" destId="20" srcOrd="1" destOrd="0"/>
        <dgm:cxn modelId="70" srcId="0" destId="30" srcOrd="2" destOrd="0"/>
        <dgm:cxn modelId="80" srcId="0" destId="40" srcOrd="3" destOrd="0"/>
      </dgm:cxnLst>
      <dgm:bg/>
      <dgm:whole/>
    </dgm:dataModel>
  </dgm:clrData>
  <dgm:layoutNode name="Name0">
    <dgm:varLst>
      <dgm:chMax val="7"/>
      <dgm:chPref val="7"/>
      <dgm:dir/>
      <dgm:animLvl val="lvl"/>
    </dgm:varLst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" ptType="node" func="cnt" op="equ" val="1">
            <dgm:alg type="composite">
              <dgm:param type="ar" val="1.599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Child1" refType="w" fact="0.625"/>
              <dgm:constr type="t" for="ch" forName="Child1" refType="h" fact="0.2981"/>
              <dgm:constr type="w" for="ch" forName="Child1" refType="w" fact="0.375"/>
              <dgm:constr type="h" for="ch" forName="Child1" refType="h" fact="0.4001"/>
              <dgm:constr type="l" for="ch" forName="Accent1" refType="w" fact="0"/>
              <dgm:constr type="t" for="ch" forName="Accent1" refType="h" fact="0"/>
              <dgm:constr type="w" for="ch" forName="Accent1" refType="w" fact="0.6249"/>
              <dgm:constr type="h" for="ch" forName="Accent1" refType="h"/>
              <dgm:constr type="l" for="ch" forName="Parent1" refType="w" fact="0.138"/>
              <dgm:constr type="t" for="ch" forName="Parent1" refType="h" fact="0.362"/>
              <dgm:constr type="w" for="ch" forName="Parent1" refType="w" fact="0.3487"/>
              <dgm:constr type="h" for="ch" forName="Parent1" refType="h" fact="0.2789"/>
            </dgm:constrLst>
          </dgm:if>
          <dgm:if name="Name5" axis="ch" ptType="node" func="cnt" op="equ" val="2">
            <dgm:alg type="composite">
              <dgm:param type="ar" val="1.2026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l" for="ch" forName="Accent1" refType="w" fact="0.1144"/>
              <dgm:constr type="t" for="ch" forName="Accent1" refType="h" fact="0"/>
              <dgm:constr type="w" for="ch" forName="Accent1" refType="w" fact="0.5542"/>
              <dgm:constr type="h" for="ch" forName="Accent1" refType="h" fact="0.6665"/>
              <dgm:constr type="l" for="ch" forName="Parent1" refType="w" fact="0.2368"/>
              <dgm:constr type="t" for="ch" forName="Parent1" refType="h" fact="0.2413"/>
              <dgm:constr type="w" for="ch" forName="Parent1" refType="w" fact="0.3092"/>
              <dgm:constr type="h" for="ch" forName="Parent1" refType="h" fact="0.1859"/>
              <dgm:constr type="l" for="ch" forName="Parent2" refType="w" fact="0.0822"/>
              <dgm:constr type="t" for="ch" forName="Parent2" refType="h" fact="0.625"/>
              <dgm:constr type="w" for="ch" forName="Parent2" refType="w" fact="0.3092"/>
              <dgm:constr type="h" for="ch" forName="Parent2" refType="h" fact="0.1859"/>
              <dgm:constr type="l" for="ch" forName="Child1" refType="w" fact="0.6678"/>
              <dgm:constr type="t" for="ch" forName="Child1" refType="h" fact="0.1978"/>
              <dgm:constr type="w" for="ch" forName="Child1" refType="w" fact="0.3322"/>
              <dgm:constr type="h" for="ch" forName="Child1" refType="h" fact="0.265"/>
              <dgm:constr type="l" for="ch" forName="Child2" refType="w" fact="0.5164"/>
              <dgm:constr type="t" for="ch" forName="Child2" refType="h" fact="0.5855"/>
              <dgm:constr type="w" for="ch" forName="Child2" refType="w" fact="0.3322"/>
              <dgm:constr type="h" for="ch" forName="Child2" refType="h" fact="0.265"/>
              <dgm:constr type="l" for="ch" forName="Accent2" refType="w" fact="0"/>
              <dgm:constr type="t" for="ch" forName="Accent2" refType="h" fact="0.4272"/>
              <dgm:constr type="w" for="ch" forName="Accent2" refType="w" fact="0.4761"/>
              <dgm:constr type="h" for="ch" forName="Accent2" refType="h" fact="0.5728"/>
            </dgm:constrLst>
          </dgm:if>
          <dgm:if name="Name6" axis="ch" ptType="node" func="cnt" op="equ" val="3">
            <dgm:alg type="composite">
              <dgm:param type="ar" val="0.9039"/>
            </dgm:alg>
            <dgm:shape xmlns:r="http://schemas.openxmlformats.org/officeDocument/2006/relationships" r:blip="">
              <dgm:adjLst/>
            </dgm:shape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Accent1" refType="w" fact="0.1479"/>
              <dgm:constr type="t" for="ch" forName="Accent1" refType="h" fact="0"/>
              <dgm:constr type="w" for="ch" forName="Accent1" refType="w" fact="0.5325"/>
              <dgm:constr type="h" for="ch" forName="Accent1" refType="h" fact="0.4814"/>
              <dgm:constr type="l" for="ch" forName="Accent2" refType="w" fact="0"/>
              <dgm:constr type="t" for="ch" forName="Accent2" refType="h" fact="0.2766"/>
              <dgm:constr type="w" for="ch" forName="Accent2" refType="w" fact="0.5325"/>
              <dgm:constr type="h" for="ch" forName="Accent2" refType="h" fact="0.4814"/>
              <dgm:constr type="l" for="ch" forName="Parent1" refType="w" fact="0.2656"/>
              <dgm:constr type="t" for="ch" forName="Parent1" refType="h" fact="0.1738"/>
              <dgm:constr type="w" for="ch" forName="Parent1" refType="w" fact="0.2959"/>
              <dgm:constr type="h" for="ch" forName="Parent1" refType="h" fact="0.1337"/>
              <dgm:constr type="l" for="ch" forName="Accent3" refType="w" fact="0.1858"/>
              <dgm:constr type="t" for="ch" forName="Accent3" refType="h" fact="0.5863"/>
              <dgm:constr type="w" for="ch" forName="Accent3" refType="w" fact="0.4575"/>
              <dgm:constr type="h" for="ch" forName="Accent3" refType="h" fact="0.4137"/>
              <dgm:constr type="l" for="ch" forName="Parent2" refType="w" fact="0.1183"/>
              <dgm:constr type="t" for="ch" forName="Parent2" refType="h" fact="0.452"/>
              <dgm:constr type="w" for="ch" forName="Parent2" refType="w" fact="0.2959"/>
              <dgm:constr type="h" for="ch" forName="Parent2" refType="h" fact="0.1337"/>
              <dgm:constr type="l" for="ch" forName="Parent3" refType="w" fact="0.2663"/>
              <dgm:constr type="t" for="ch" forName="Parent3" refType="h" fact="0.7306"/>
              <dgm:constr type="w" for="ch" forName="Parent3" refType="w" fact="0.2959"/>
              <dgm:constr type="h" for="ch" forName="Parent3" refType="h" fact="0.1337"/>
              <dgm:constr type="l" for="ch" forName="Child2" refType="w" fact="0.5325"/>
              <dgm:constr type="t" for="ch" forName="Child2" refType="h" fact="0.4217"/>
              <dgm:constr type="w" for="ch" forName="Child2" refType="w" fact="0.3195"/>
              <dgm:constr type="h" for="ch" forName="Child2" refType="h" fact="0.1926"/>
              <dgm:constr type="l" for="ch" forName="Child1" refType="w" fact="0.6805"/>
              <dgm:constr type="t" for="ch" forName="Child1" refType="h" fact="0.1435"/>
              <dgm:constr type="w" for="ch" forName="Child1" refType="w" fact="0.3195"/>
              <dgm:constr type="h" for="ch" forName="Child1" refType="h" fact="0.1926"/>
              <dgm:constr type="l" for="ch" forName="Child3" refType="w" fact="0.6805"/>
              <dgm:constr type="t" for="ch" forName="Child3" refType="h" fact="0.6998"/>
              <dgm:constr type="w" for="ch" forName="Child3" refType="w" fact="0.3195"/>
              <dgm:constr type="h" for="ch" forName="Child3" refType="h" fact="0.1926"/>
            </dgm:constrLst>
          </dgm:if>
          <dgm:if name="Name7" axis="ch" ptType="node" func="cnt" op="equ" val="4">
            <dgm:alg type="composite">
              <dgm:param type="ar" val="0.707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3771"/>
              <dgm:constr type="l" for="ch" forName="Accent2" refType="w" fact="0"/>
              <dgm:constr type="t" for="ch" forName="Accent2" refType="h" fact="0.2167"/>
              <dgm:constr type="w" for="ch" forName="Accent2" refType="w" fact="0.5331"/>
              <dgm:constr type="h" for="ch" forName="Accent2" refType="h" fact="0.3771"/>
              <dgm:constr type="l" for="ch" forName="Accent3" refType="w" fact="0.1481"/>
              <dgm:constr type="t" for="ch" forName="Accent3" refType="h" fact="0.4342"/>
              <dgm:constr type="w" for="ch" forName="Accent3" refType="w" fact="0.5331"/>
              <dgm:constr type="h" for="ch" forName="Accent3" refType="h" fact="0.3771"/>
              <dgm:constr type="l" for="ch" forName="Parent1" refType="w" fact="0.2658"/>
              <dgm:constr type="t" for="ch" forName="Parent1" refType="h" fact="0.1365"/>
              <dgm:constr type="w" for="ch" forName="Parent1" refType="w" fact="0.2975"/>
              <dgm:constr type="h" for="ch" forName="Parent1" refType="h" fact="0.1052"/>
              <dgm:constr type="l" for="ch" forName="Parent2" refType="w" fact="0.1171"/>
              <dgm:constr type="t" for="ch" forName="Parent2" refType="h" fact="0.3536"/>
              <dgm:constr type="w" for="ch" forName="Parent2" refType="w" fact="0.2975"/>
              <dgm:constr type="h" for="ch" forName="Parent2" refType="h" fact="0.1052"/>
              <dgm:constr type="l" for="ch" forName="Parent3" refType="w" fact="0.2658"/>
              <dgm:constr type="t" for="ch" forName="Parent3" refType="h" fact="0.5707"/>
              <dgm:constr type="w" for="ch" forName="Parent3" refType="w" fact="0.2975"/>
              <dgm:constr type="h" for="ch" forName="Parent3" refType="h" fact="0.1052"/>
              <dgm:constr type="l" for="ch" forName="Parent4" refType="w" fact="0.1171"/>
              <dgm:constr type="t" for="ch" forName="Parent4" refType="h" fact="0.7878"/>
              <dgm:constr type="w" for="ch" forName="Parent4" refType="w" fact="0.2975"/>
              <dgm:constr type="h" for="ch" forName="Parent4" refType="h" fact="0.1052"/>
              <dgm:constr type="l" for="ch" forName="Child1" refType="w" fact="0.6804"/>
              <dgm:constr type="t" for="ch" forName="Child1" refType="h" fact="0.1119"/>
              <dgm:constr type="w" for="ch" forName="Child1" refType="w" fact="0.3196"/>
              <dgm:constr type="h" for="ch" forName="Child1" refType="h" fact="0.15"/>
              <dgm:constr type="l" for="ch" forName="Child2" refType="w" fact="0.5348"/>
              <dgm:constr type="t" for="ch" forName="Child2" refType="h" fact="0.3312"/>
              <dgm:constr type="w" for="ch" forName="Child2" refType="w" fact="0.3196"/>
              <dgm:constr type="h" for="ch" forName="Child2" refType="h" fact="0.15"/>
              <dgm:constr type="l" for="ch" forName="Child3" refType="w" fact="0.6804"/>
              <dgm:constr type="t" for="ch" forName="Child3" refType="h" fact="0.5461"/>
              <dgm:constr type="w" for="ch" forName="Child3" refType="w" fact="0.3196"/>
              <dgm:constr type="h" for="ch" forName="Child3" refType="h" fact="0.15"/>
              <dgm:constr type="l" for="ch" forName="Child4" refType="w" fact="0.5348"/>
              <dgm:constr type="t" for="ch" forName="Child4" refType="h" fact="0.7632"/>
              <dgm:constr type="w" for="ch" forName="Child4" refType="w" fact="0.3196"/>
              <dgm:constr type="h" for="ch" forName="Child4" refType="h" fact="0.15"/>
              <dgm:constr type="l" for="ch" forName="Accent4" refType="w" fact="0.038"/>
              <dgm:constr type="t" for="ch" forName="Accent4" refType="h" fact="0.6759"/>
              <dgm:constr type="w" for="ch" forName="Accent4" refType="w" fact="0.458"/>
              <dgm:constr type="h" for="ch" forName="Accent4" refType="h" fact="0.3241"/>
            </dgm:constrLst>
          </dgm:if>
          <dgm:if name="Name8" axis="ch" ptType="node" func="cnt" op="equ" val="5">
            <dgm:alg type="composite">
              <dgm:param type="ar" val="0.581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3098"/>
              <dgm:constr type="l" for="ch" forName="Accent2" refType="w" fact="0"/>
              <dgm:constr type="t" for="ch" forName="Accent2" refType="h" fact="0.178"/>
              <dgm:constr type="w" for="ch" forName="Accent2" refType="w" fact="0.5331"/>
              <dgm:constr type="h" for="ch" forName="Accent2" refType="h" fact="0.3098"/>
              <dgm:constr type="l" for="ch" forName="Accent3" refType="w" fact="0.1481"/>
              <dgm:constr type="t" for="ch" forName="Accent3" refType="h" fact="0.3568"/>
              <dgm:constr type="w" for="ch" forName="Accent3" refType="w" fact="0.5331"/>
              <dgm:constr type="h" for="ch" forName="Accent3" refType="h" fact="0.3098"/>
              <dgm:constr type="l" for="ch" forName="Accent4" refType="w" fact="0"/>
              <dgm:constr type="t" for="ch" forName="Accent4" refType="h" fact="0.5351"/>
              <dgm:constr type="w" for="ch" forName="Accent4" refType="w" fact="0.5331"/>
              <dgm:constr type="h" for="ch" forName="Accent4" refType="h" fact="0.3098"/>
              <dgm:constr type="l" for="ch" forName="Accent5" refType="w" fact="0.186"/>
              <dgm:constr type="t" for="ch" forName="Accent5" refType="h" fact="0.7337"/>
              <dgm:constr type="w" for="ch" forName="Accent5" refType="w" fact="0.458"/>
              <dgm:constr type="h" for="ch" forName="Accent5" refType="h" fact="0.2663"/>
              <dgm:constr type="l" for="ch" forName="Parent1" refType="w" fact="0.2658"/>
              <dgm:constr type="t" for="ch" forName="Parent1" refType="h" fact="0.1122"/>
              <dgm:constr type="w" for="ch" forName="Parent1" refType="w" fact="0.2975"/>
              <dgm:constr type="h" for="ch" forName="Parent1" refType="h" fact="0.0864"/>
              <dgm:constr type="l" for="ch" forName="Parent2" refType="w" fact="0.1171"/>
              <dgm:constr type="t" for="ch" forName="Parent2" refType="h" fact="0.2906"/>
              <dgm:constr type="w" for="ch" forName="Parent2" refType="w" fact="0.2975"/>
              <dgm:constr type="h" for="ch" forName="Parent2" refType="h" fact="0.0864"/>
              <dgm:constr type="l" for="ch" forName="Parent3" refType="w" fact="0.2658"/>
              <dgm:constr type="t" for="ch" forName="Parent3" refType="h" fact="0.4689"/>
              <dgm:constr type="w" for="ch" forName="Parent3" refType="w" fact="0.2975"/>
              <dgm:constr type="h" for="ch" forName="Parent3" refType="h" fact="0.0864"/>
              <dgm:constr type="l" for="ch" forName="Parent4" refType="w" fact="0.1171"/>
              <dgm:constr type="t" for="ch" forName="Parent4" refType="h" fact="0.6473"/>
              <dgm:constr type="w" for="ch" forName="Parent4" refType="w" fact="0.2975"/>
              <dgm:constr type="h" for="ch" forName="Parent4" refType="h" fact="0.0864"/>
              <dgm:constr type="l" for="ch" forName="Parent5" refType="w" fact="0.2658"/>
              <dgm:constr type="t" for="ch" forName="Parent5" refType="h" fact="0.8257"/>
              <dgm:constr type="w" for="ch" forName="Parent5" refType="w" fact="0.2975"/>
              <dgm:constr type="h" for="ch" forName="Parent5" refType="h" fact="0.0864"/>
              <dgm:constr type="l" for="ch" forName="Child1" refType="w" fact="0.6804"/>
              <dgm:constr type="t" for="ch" forName="Child1" refType="h" fact="0.0919"/>
              <dgm:constr type="w" for="ch" forName="Child1" refType="w" fact="0.3196"/>
              <dgm:constr type="h" for="ch" forName="Child1" refType="h" fact="0.1232"/>
              <dgm:constr type="l" for="ch" forName="Child2" refType="w" fact="0.5348"/>
              <dgm:constr type="t" for="ch" forName="Child2" refType="h" fact="0.2722"/>
              <dgm:constr type="w" for="ch" forName="Child2" refType="w" fact="0.3196"/>
              <dgm:constr type="h" for="ch" forName="Child2" refType="h" fact="0.1232"/>
              <dgm:constr type="l" for="ch" forName="Child3" refType="w" fact="0.6804"/>
              <dgm:constr type="t" for="ch" forName="Child3" refType="h" fact="0.4487"/>
              <dgm:constr type="w" for="ch" forName="Child3" refType="w" fact="0.3196"/>
              <dgm:constr type="h" for="ch" forName="Child3" refType="h" fact="0.1232"/>
              <dgm:constr type="l" for="ch" forName="Child4" refType="w" fact="0.5348"/>
              <dgm:constr type="t" for="ch" forName="Child4" refType="h" fact="0.6271"/>
              <dgm:constr type="w" for="ch" forName="Child4" refType="w" fact="0.3196"/>
              <dgm:constr type="h" for="ch" forName="Child4" refType="h" fact="0.1232"/>
              <dgm:constr type="l" for="ch" forName="Child5" refType="w" fact="0.6804"/>
              <dgm:constr type="t" for="ch" forName="Child5" refType="h" fact="0.8073"/>
              <dgm:constr type="w" for="ch" forName="Child5" refType="w" fact="0.3196"/>
              <dgm:constr type="h" for="ch" forName="Child5" refType="h" fact="0.1232"/>
            </dgm:constrLst>
          </dgm:if>
          <dgm:if name="Name9" axis="ch" ptType="node" func="cnt" op="equ" val="6">
            <dgm:alg type="composite">
              <dgm:param type="ar" val="0.493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2629"/>
              <dgm:constr type="l" for="ch" forName="Accent2" refType="w" fact="0"/>
              <dgm:constr type="t" for="ch" forName="Accent2" refType="h" fact="0.1511"/>
              <dgm:constr type="w" for="ch" forName="Accent2" refType="w" fact="0.5331"/>
              <dgm:constr type="h" for="ch" forName="Accent2" refType="h" fact="0.2629"/>
              <dgm:constr type="l" for="ch" forName="Accent3" refType="w" fact="0.1481"/>
              <dgm:constr type="t" for="ch" forName="Accent3" refType="h" fact="0.3027"/>
              <dgm:constr type="w" for="ch" forName="Accent3" refType="w" fact="0.5331"/>
              <dgm:constr type="h" for="ch" forName="Accent3" refType="h" fact="0.2629"/>
              <dgm:constr type="l" for="ch" forName="Accent4" refType="w" fact="0"/>
              <dgm:constr type="t" for="ch" forName="Accent4" refType="h" fact="0.4541"/>
              <dgm:constr type="w" for="ch" forName="Accent4" refType="w" fact="0.5331"/>
              <dgm:constr type="h" for="ch" forName="Accent4" refType="h" fact="0.2629"/>
              <dgm:constr type="l" for="ch" forName="Parent1" refType="w" fact="0.2658"/>
              <dgm:constr type="t" for="ch" forName="Parent1" refType="h" fact="0.0952"/>
              <dgm:constr type="w" for="ch" forName="Parent1" refType="w" fact="0.2975"/>
              <dgm:constr type="h" for="ch" forName="Parent1" refType="h" fact="0.0733"/>
              <dgm:constr type="l" for="ch" forName="Parent2" refType="w" fact="0.1171"/>
              <dgm:constr type="t" for="ch" forName="Parent2" refType="h" fact="0.2466"/>
              <dgm:constr type="w" for="ch" forName="Parent2" refType="w" fact="0.2975"/>
              <dgm:constr type="h" for="ch" forName="Parent2" refType="h" fact="0.0733"/>
              <dgm:constr type="l" for="ch" forName="Parent3" refType="w" fact="0.2658"/>
              <dgm:constr type="t" for="ch" forName="Parent3" refType="h" fact="0.3979"/>
              <dgm:constr type="w" for="ch" forName="Parent3" refType="w" fact="0.2975"/>
              <dgm:constr type="h" for="ch" forName="Parent3" refType="h" fact="0.0733"/>
              <dgm:constr type="l" for="ch" forName="Parent4" refType="w" fact="0.1171"/>
              <dgm:constr type="t" for="ch" forName="Parent4" refType="h" fact="0.5493"/>
              <dgm:constr type="w" for="ch" forName="Parent4" refType="w" fact="0.2975"/>
              <dgm:constr type="h" for="ch" forName="Parent4" refType="h" fact="0.0733"/>
              <dgm:constr type="l" for="ch" forName="Child1" refType="w" fact="0.6804"/>
              <dgm:constr type="t" for="ch" forName="Child1" refType="h" fact="0.078"/>
              <dgm:constr type="w" for="ch" forName="Child1" refType="w" fact="0.3196"/>
              <dgm:constr type="h" for="ch" forName="Child1" refType="h" fact="0.1046"/>
              <dgm:constr type="l" for="ch" forName="Child2" refType="w" fact="0.5348"/>
              <dgm:constr type="t" for="ch" forName="Child2" refType="h" fact="0.231"/>
              <dgm:constr type="w" for="ch" forName="Child2" refType="w" fact="0.3196"/>
              <dgm:constr type="h" for="ch" forName="Child2" refType="h" fact="0.1046"/>
              <dgm:constr type="l" for="ch" forName="Child3" refType="w" fact="0.6804"/>
              <dgm:constr type="t" for="ch" forName="Child3" refType="h" fact="0.3808"/>
              <dgm:constr type="w" for="ch" forName="Child3" refType="w" fact="0.3196"/>
              <dgm:constr type="h" for="ch" forName="Child3" refType="h" fact="0.1046"/>
              <dgm:constr type="l" for="ch" forName="Child4" refType="w" fact="0.5348"/>
              <dgm:constr type="t" for="ch" forName="Child4" refType="h" fact="0.5322"/>
              <dgm:constr type="w" for="ch" forName="Child4" refType="w" fact="0.3196"/>
              <dgm:constr type="h" for="ch" forName="Child4" refType="h" fact="0.1046"/>
              <dgm:constr type="l" for="ch" forName="Accent5" refType="w" fact="0.1481"/>
              <dgm:constr type="t" for="ch" forName="Accent5" refType="h" fact="0.6053"/>
              <dgm:constr type="w" for="ch" forName="Accent5" refType="w" fact="0.5331"/>
              <dgm:constr type="h" for="ch" forName="Accent5" refType="h" fact="0.2629"/>
              <dgm:constr type="l" for="ch" forName="Accent6" refType="w" fact="0.038"/>
              <dgm:constr type="t" for="ch" forName="Accent6" refType="h" fact="0.774"/>
              <dgm:constr type="w" for="ch" forName="Accent6" refType="w" fact="0.458"/>
              <dgm:constr type="h" for="ch" forName="Accent6" refType="h" fact="0.226"/>
              <dgm:constr type="l" for="ch" forName="Parent5" refType="w" fact="0.2658"/>
              <dgm:constr type="t" for="ch" forName="Parent5" refType="h" fact="0.7005"/>
              <dgm:constr type="w" for="ch" forName="Parent5" refType="w" fact="0.2975"/>
              <dgm:constr type="h" for="ch" forName="Parent5" refType="h" fact="0.0733"/>
              <dgm:constr type="l" for="ch" forName="Parent6" refType="w" fact="0.1171"/>
              <dgm:constr type="t" for="ch" forName="Parent6" refType="h" fact="0.8519"/>
              <dgm:constr type="w" for="ch" forName="Parent6" refType="w" fact="0.2975"/>
              <dgm:constr type="h" for="ch" forName="Parent6" refType="h" fact="0.0733"/>
              <dgm:constr type="l" for="ch" forName="Child5" refType="w" fact="0.6804"/>
              <dgm:constr type="t" for="ch" forName="Child5" refType="h" fact="0.6833"/>
              <dgm:constr type="w" for="ch" forName="Child5" refType="w" fact="0.3196"/>
              <dgm:constr type="h" for="ch" forName="Child5" refType="h" fact="0.1046"/>
              <dgm:constr type="l" for="ch" forName="Child6" refType="w" fact="0.5348"/>
              <dgm:constr type="t" for="ch" forName="Child6" refType="h" fact="0.8347"/>
              <dgm:constr type="w" for="ch" forName="Child6" refType="w" fact="0.3196"/>
              <dgm:constr type="h" for="ch" forName="Child6" refType="h" fact="0.1046"/>
            </dgm:constrLst>
          </dgm:if>
          <dgm:else name="Name10">
            <dgm:alg type="composite">
              <dgm:param type="ar" val="0.428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2284"/>
              <dgm:constr type="l" for="ch" forName="Accent2" refType="w" fact="0"/>
              <dgm:constr type="t" for="ch" forName="Accent2" refType="h" fact="0.1312"/>
              <dgm:constr type="w" for="ch" forName="Accent2" refType="w" fact="0.5331"/>
              <dgm:constr type="h" for="ch" forName="Accent2" refType="h" fact="0.2284"/>
              <dgm:constr type="l" for="ch" forName="Accent3" refType="w" fact="0.1481"/>
              <dgm:constr type="t" for="ch" forName="Accent3" refType="h" fact="0.263"/>
              <dgm:constr type="w" for="ch" forName="Accent3" refType="w" fact="0.5331"/>
              <dgm:constr type="h" for="ch" forName="Accent3" refType="h" fact="0.2284"/>
              <dgm:constr type="l" for="ch" forName="Accent4" refType="w" fact="0"/>
              <dgm:constr type="t" for="ch" forName="Accent4" refType="h" fact="0.3945"/>
              <dgm:constr type="w" for="ch" forName="Accent4" refType="w" fact="0.5331"/>
              <dgm:constr type="h" for="ch" forName="Accent4" refType="h" fact="0.2284"/>
              <dgm:constr type="l" for="ch" forName="Parent1" refType="w" fact="0.2658"/>
              <dgm:constr type="t" for="ch" forName="Parent1" refType="h" fact="0.0827"/>
              <dgm:constr type="w" for="ch" forName="Parent1" refType="w" fact="0.2975"/>
              <dgm:constr type="h" for="ch" forName="Parent1" refType="h" fact="0.0637"/>
              <dgm:constr type="l" for="ch" forName="Parent2" refType="w" fact="0.1171"/>
              <dgm:constr type="t" for="ch" forName="Parent2" refType="h" fact="0.2142"/>
              <dgm:constr type="w" for="ch" forName="Parent2" refType="w" fact="0.2975"/>
              <dgm:constr type="h" for="ch" forName="Parent2" refType="h" fact="0.0637"/>
              <dgm:constr type="l" for="ch" forName="Parent3" refType="w" fact="0.2658"/>
              <dgm:constr type="t" for="ch" forName="Parent3" refType="h" fact="0.3457"/>
              <dgm:constr type="w" for="ch" forName="Parent3" refType="w" fact="0.2975"/>
              <dgm:constr type="h" for="ch" forName="Parent3" refType="h" fact="0.0637"/>
              <dgm:constr type="l" for="ch" forName="Parent4" refType="w" fact="0.1171"/>
              <dgm:constr type="t" for="ch" forName="Parent4" refType="h" fact="0.4772"/>
              <dgm:constr type="w" for="ch" forName="Parent4" refType="w" fact="0.2975"/>
              <dgm:constr type="h" for="ch" forName="Parent4" refType="h" fact="0.0637"/>
              <dgm:constr type="l" for="ch" forName="Child1" refType="w" fact="0.6804"/>
              <dgm:constr type="t" for="ch" forName="Child1" refType="h" fact="0.0678"/>
              <dgm:constr type="w" for="ch" forName="Child1" refType="w" fact="0.3196"/>
              <dgm:constr type="h" for="ch" forName="Child1" refType="h" fact="0.0908"/>
              <dgm:constr type="l" for="ch" forName="Child2" refType="w" fact="0.5348"/>
              <dgm:constr type="t" for="ch" forName="Child2" refType="h" fact="0.2006"/>
              <dgm:constr type="w" for="ch" forName="Child2" refType="w" fact="0.3196"/>
              <dgm:constr type="h" for="ch" forName="Child2" refType="h" fact="0.0908"/>
              <dgm:constr type="l" for="ch" forName="Child3" refType="w" fact="0.6804"/>
              <dgm:constr type="t" for="ch" forName="Child3" refType="h" fact="0.3308"/>
              <dgm:constr type="w" for="ch" forName="Child3" refType="w" fact="0.3196"/>
              <dgm:constr type="h" for="ch" forName="Child3" refType="h" fact="0.0908"/>
              <dgm:constr type="l" for="ch" forName="Child4" refType="w" fact="0.5348"/>
              <dgm:constr type="t" for="ch" forName="Child4" refType="h" fact="0.4623"/>
              <dgm:constr type="w" for="ch" forName="Child4" refType="w" fact="0.3196"/>
              <dgm:constr type="h" for="ch" forName="Child4" refType="h" fact="0.0908"/>
              <dgm:constr type="l" for="ch" forName="Accent5" refType="w" fact="0.1481"/>
              <dgm:constr type="t" for="ch" forName="Accent5" refType="h" fact="0.5258"/>
              <dgm:constr type="w" for="ch" forName="Accent5" refType="w" fact="0.5331"/>
              <dgm:constr type="h" for="ch" forName="Accent5" refType="h" fact="0.2284"/>
              <dgm:constr type="l" for="ch" forName="Accent6" refType="w" fact="0"/>
              <dgm:constr type="t" for="ch" forName="Accent6" refType="h" fact="0.6573"/>
              <dgm:constr type="w" for="ch" forName="Accent6" refType="w" fact="0.5331"/>
              <dgm:constr type="h" for="ch" forName="Accent6" refType="h" fact="0.2284"/>
              <dgm:constr type="l" for="ch" forName="Accent7" refType="w" fact="0.186"/>
              <dgm:constr type="t" for="ch" forName="Accent7" refType="h" fact="0.8037"/>
              <dgm:constr type="w" for="ch" forName="Accent7" refType="w" fact="0.458"/>
              <dgm:constr type="h" for="ch" forName="Accent7" refType="h" fact="0.1963"/>
              <dgm:constr type="l" for="ch" forName="Parent5" refType="w" fact="0.2658"/>
              <dgm:constr type="t" for="ch" forName="Parent5" refType="h" fact="0.6085"/>
              <dgm:constr type="w" for="ch" forName="Parent5" refType="w" fact="0.2975"/>
              <dgm:constr type="h" for="ch" forName="Parent5" refType="h" fact="0.0637"/>
              <dgm:constr type="l" for="ch" forName="Parent6" refType="w" fact="0.1171"/>
              <dgm:constr type="t" for="ch" forName="Parent6" refType="h" fact="0.74"/>
              <dgm:constr type="w" for="ch" forName="Parent6" refType="w" fact="0.2975"/>
              <dgm:constr type="h" for="ch" forName="Parent6" refType="h" fact="0.0637"/>
              <dgm:constr type="l" for="ch" forName="Parent7" refType="w" fact="0.2658"/>
              <dgm:constr type="t" for="ch" forName="Parent7" refType="h" fact="0.8715"/>
              <dgm:constr type="w" for="ch" forName="Parent7" refType="w" fact="0.2975"/>
              <dgm:constr type="h" for="ch" forName="Parent7" refType="h" fact="0.0637"/>
              <dgm:constr type="l" for="ch" forName="Child5" refType="w" fact="0.6804"/>
              <dgm:constr type="t" for="ch" forName="Child5" refType="h" fact="0.5936"/>
              <dgm:constr type="w" for="ch" forName="Child5" refType="w" fact="0.3196"/>
              <dgm:constr type="h" for="ch" forName="Child5" refType="h" fact="0.0908"/>
              <dgm:constr type="l" for="ch" forName="Child6" refType="w" fact="0.5348"/>
              <dgm:constr type="t" for="ch" forName="Child6" refType="h" fact="0.7251"/>
              <dgm:constr type="w" for="ch" forName="Child6" refType="w" fact="0.3196"/>
              <dgm:constr type="h" for="ch" forName="Child6" refType="h" fact="0.0908"/>
              <dgm:constr type="l" for="ch" forName="Child7" refType="w" fact="0.6804"/>
              <dgm:constr type="t" for="ch" forName="Child7" refType="h" fact="0.8579"/>
              <dgm:constr type="w" for="ch" forName="Child7" refType="w" fact="0.3196"/>
              <dgm:constr type="h" for="ch" forName="Child7" refType="h" fact="0.0908"/>
            </dgm:constrLst>
          </dgm:else>
        </dgm:choose>
      </dgm:if>
      <dgm:else name="Name11">
        <dgm:choose name="Name12">
          <dgm:if name="Name13" axis="ch" ptType="node" func="cnt" op="equ" val="1">
            <dgm:alg type="composite">
              <dgm:param type="ar" val="1.599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Child1" refType="w" fact="0.625"/>
              <dgm:constr type="t" for="ch" forName="Child1" refType="h" fact="0.2981"/>
              <dgm:constr type="w" for="ch" forName="Child1" refType="w" fact="0.375"/>
              <dgm:constr type="h" for="ch" forName="Child1" refType="h" fact="0.4001"/>
              <dgm:constr type="l" for="ch" forName="Accent1" refType="w" fact="0"/>
              <dgm:constr type="t" for="ch" forName="Accent1" refType="h" fact="0"/>
              <dgm:constr type="w" for="ch" forName="Accent1" refType="w" fact="0.6249"/>
              <dgm:constr type="h" for="ch" forName="Accent1" refType="h"/>
              <dgm:constr type="l" for="ch" forName="Parent1" refType="w" fact="0.138"/>
              <dgm:constr type="t" for="ch" forName="Parent1" refType="h" fact="0.362"/>
              <dgm:constr type="w" for="ch" forName="Parent1" refType="w" fact="0.3487"/>
              <dgm:constr type="h" for="ch" forName="Parent1" refType="h" fact="0.2789"/>
            </dgm:constrLst>
          </dgm:if>
          <dgm:if name="Name14" axis="ch" ptType="node" func="cnt" op="equ" val="2">
            <dgm:alg type="composite">
              <dgm:param type="ar" val="1.2026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l" for="ch" forName="Accent1" refType="w" fact="-0.0407"/>
              <dgm:constr type="t" for="ch" forName="Accent1" refType="h" fact="0"/>
              <dgm:constr type="w" for="ch" forName="Accent1" refType="w" fact="0.5542"/>
              <dgm:constr type="h" for="ch" forName="Accent1" refType="h" fact="0.6665"/>
              <dgm:constr type="l" for="ch" forName="Accent2" refType="w" fact="0.1533"/>
              <dgm:constr type="t" for="ch" forName="Accent2" refType="h" fact="0.4272"/>
              <dgm:constr type="w" for="ch" forName="Accent2" refType="w" fact="0.4761"/>
              <dgm:constr type="h" for="ch" forName="Accent2" refType="h" fact="0.5728"/>
              <dgm:constr type="l" for="ch" forName="Parent1" refType="w" fact="0.0822"/>
              <dgm:constr type="t" for="ch" forName="Parent1" refType="h" fact="0.2413"/>
              <dgm:constr type="w" for="ch" forName="Parent1" refType="w" fact="0.3092"/>
              <dgm:constr type="h" for="ch" forName="Parent1" refType="h" fact="0.1859"/>
              <dgm:constr type="l" for="ch" forName="Parent2" refType="w" fact="0.2368"/>
              <dgm:constr type="t" for="ch" forName="Parent2" refType="h" fact="0.625"/>
              <dgm:constr type="w" for="ch" forName="Parent2" refType="w" fact="0.3092"/>
              <dgm:constr type="h" for="ch" forName="Parent2" refType="h" fact="0.1859"/>
              <dgm:constr type="l" for="ch" forName="Child1" refType="w" fact="0.5164"/>
              <dgm:constr type="t" for="ch" forName="Child1" refType="h" fact="0.1978"/>
              <dgm:constr type="w" for="ch" forName="Child1" refType="w" fact="0.3322"/>
              <dgm:constr type="h" for="ch" forName="Child1" refType="h" fact="0.265"/>
              <dgm:constr type="l" for="ch" forName="Child2" refType="w" fact="0.6678"/>
              <dgm:constr type="t" for="ch" forName="Child2" refType="h" fact="0.5855"/>
              <dgm:constr type="w" for="ch" forName="Child2" refType="w" fact="0.3322"/>
              <dgm:constr type="h" for="ch" forName="Child2" refType="h" fact="0.265"/>
            </dgm:constrLst>
          </dgm:if>
          <dgm:if name="Name15" axis="ch" ptType="node" func="cnt" op="equ" val="3">
            <dgm:alg type="composite">
              <dgm:param type="ar" val="0.9039"/>
            </dgm:alg>
            <dgm:shape xmlns:r="http://schemas.openxmlformats.org/officeDocument/2006/relationships" r:blip="">
              <dgm:adjLst/>
            </dgm:shape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25"/>
              <dgm:constr type="h" for="ch" forName="Accent1" refType="h" fact="0.4814"/>
              <dgm:constr type="l" for="ch" forName="Accent2" refType="w" fact="0.1479"/>
              <dgm:constr type="t" for="ch" forName="Accent2" refType="h" fact="0.2766"/>
              <dgm:constr type="w" for="ch" forName="Accent2" refType="w" fact="0.5325"/>
              <dgm:constr type="h" for="ch" forName="Accent2" refType="h" fact="0.4814"/>
              <dgm:constr type="l" for="ch" forName="Accent3" refType="w" fact="0.0378"/>
              <dgm:constr type="t" for="ch" forName="Accent3" refType="h" fact="0.5863"/>
              <dgm:constr type="w" for="ch" forName="Accent3" refType="w" fact="0.4575"/>
              <dgm:constr type="h" for="ch" forName="Accent3" refType="h" fact="0.4137"/>
              <dgm:constr type="l" for="ch" forName="Parent1" refType="w" fact="0.1183"/>
              <dgm:constr type="t" for="ch" forName="Parent1" refType="h" fact="0.1738"/>
              <dgm:constr type="w" for="ch" forName="Parent1" refType="w" fact="0.2959"/>
              <dgm:constr type="h" for="ch" forName="Parent1" refType="h" fact="0.1337"/>
              <dgm:constr type="l" for="ch" forName="Parent2" refType="w" fact="0.2656"/>
              <dgm:constr type="t" for="ch" forName="Parent2" refType="h" fact="0.452"/>
              <dgm:constr type="w" for="ch" forName="Parent2" refType="w" fact="0.2959"/>
              <dgm:constr type="h" for="ch" forName="Parent2" refType="h" fact="0.1337"/>
              <dgm:constr type="l" for="ch" forName="Parent3" refType="w" fact="0.1183"/>
              <dgm:constr type="t" for="ch" forName="Parent3" refType="h" fact="0.7306"/>
              <dgm:constr type="w" for="ch" forName="Parent3" refType="w" fact="0.2959"/>
              <dgm:constr type="h" for="ch" forName="Parent3" refType="h" fact="0.1337"/>
              <dgm:constr type="l" for="ch" forName="Child1" refType="w" fact="0.5325"/>
              <dgm:constr type="t" for="ch" forName="Child1" refType="h" fact="0.1435"/>
              <dgm:constr type="w" for="ch" forName="Child1" refType="w" fact="0.3195"/>
              <dgm:constr type="h" for="ch" forName="Child1" refType="h" fact="0.1926"/>
              <dgm:constr type="l" for="ch" forName="Child2" refType="w" fact="0.6805"/>
              <dgm:constr type="t" for="ch" forName="Child2" refType="h" fact="0.4217"/>
              <dgm:constr type="w" for="ch" forName="Child2" refType="w" fact="0.3195"/>
              <dgm:constr type="h" for="ch" forName="Child2" refType="h" fact="0.1926"/>
              <dgm:constr type="l" for="ch" forName="Child3" refType="w" fact="0.5325"/>
              <dgm:constr type="t" for="ch" forName="Child3" refType="h" fact="0.6998"/>
              <dgm:constr type="w" for="ch" forName="Child3" refType="w" fact="0.3195"/>
              <dgm:constr type="h" for="ch" forName="Child3" refType="h" fact="0.1926"/>
            </dgm:constrLst>
          </dgm:if>
          <dgm:if name="Name16" axis="ch" ptType="node" func="cnt" op="equ" val="4">
            <dgm:alg type="composite">
              <dgm:param type="ar" val="0.707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3771"/>
              <dgm:constr type="l" for="ch" forName="Accent2" refType="w" fact="0.1481"/>
              <dgm:constr type="t" for="ch" forName="Accent2" refType="h" fact="0.2167"/>
              <dgm:constr type="w" for="ch" forName="Accent2" refType="w" fact="0.5331"/>
              <dgm:constr type="h" for="ch" forName="Accent2" refType="h" fact="0.3771"/>
              <dgm:constr type="l" for="ch" forName="Accent3" refType="w" fact="0"/>
              <dgm:constr type="t" for="ch" forName="Accent3" refType="h" fact="0.4342"/>
              <dgm:constr type="w" for="ch" forName="Accent3" refType="w" fact="0.5331"/>
              <dgm:constr type="h" for="ch" forName="Accent3" refType="h" fact="0.3771"/>
              <dgm:constr type="l" for="ch" forName="Accent4" refType="w" fact="0.186"/>
              <dgm:constr type="t" for="ch" forName="Accent4" refType="h" fact="0.6759"/>
              <dgm:constr type="w" for="ch" forName="Accent4" refType="w" fact="0.458"/>
              <dgm:constr type="h" for="ch" forName="Accent4" refType="h" fact="0.3241"/>
              <dgm:constr type="l" for="ch" forName="Parent1" refType="w" fact="0.1171"/>
              <dgm:constr type="t" for="ch" forName="Parent1" refType="h" fact="0.1365"/>
              <dgm:constr type="w" for="ch" forName="Parent1" refType="w" fact="0.2975"/>
              <dgm:constr type="h" for="ch" forName="Parent1" refType="h" fact="0.1052"/>
              <dgm:constr type="l" for="ch" forName="Parent2" refType="w" fact="0.2658"/>
              <dgm:constr type="t" for="ch" forName="Parent2" refType="h" fact="0.3536"/>
              <dgm:constr type="w" for="ch" forName="Parent2" refType="w" fact="0.2975"/>
              <dgm:constr type="h" for="ch" forName="Parent2" refType="h" fact="0.1052"/>
              <dgm:constr type="l" for="ch" forName="Parent3" refType="w" fact="0.1171"/>
              <dgm:constr type="t" for="ch" forName="Parent3" refType="h" fact="0.5707"/>
              <dgm:constr type="w" for="ch" forName="Parent3" refType="w" fact="0.2975"/>
              <dgm:constr type="h" for="ch" forName="Parent3" refType="h" fact="0.1052"/>
              <dgm:constr type="l" for="ch" forName="Parent4" refType="w" fact="0.2658"/>
              <dgm:constr type="t" for="ch" forName="Parent4" refType="h" fact="0.7878"/>
              <dgm:constr type="w" for="ch" forName="Parent4" refType="w" fact="0.2975"/>
              <dgm:constr type="h" for="ch" forName="Parent4" refType="h" fact="0.1052"/>
              <dgm:constr type="l" for="ch" forName="Child1" refType="w" fact="0.5348"/>
              <dgm:constr type="t" for="ch" forName="Child1" refType="h" fact="0.1119"/>
              <dgm:constr type="w" for="ch" forName="Child1" refType="w" fact="0.3196"/>
              <dgm:constr type="h" for="ch" forName="Child1" refType="h" fact="0.15"/>
              <dgm:constr type="l" for="ch" forName="Child2" refType="w" fact="0.6804"/>
              <dgm:constr type="t" for="ch" forName="Child2" refType="h" fact="0.3312"/>
              <dgm:constr type="w" for="ch" forName="Child2" refType="w" fact="0.3196"/>
              <dgm:constr type="h" for="ch" forName="Child2" refType="h" fact="0.15"/>
              <dgm:constr type="l" for="ch" forName="Child3" refType="w" fact="0.5348"/>
              <dgm:constr type="t" for="ch" forName="Child3" refType="h" fact="0.5461"/>
              <dgm:constr type="w" for="ch" forName="Child3" refType="w" fact="0.3196"/>
              <dgm:constr type="h" for="ch" forName="Child3" refType="h" fact="0.15"/>
              <dgm:constr type="l" for="ch" forName="Child4" refType="w" fact="0.6804"/>
              <dgm:constr type="t" for="ch" forName="Child4" refType="h" fact="0.7632"/>
              <dgm:constr type="w" for="ch" forName="Child4" refType="w" fact="0.3196"/>
              <dgm:constr type="h" for="ch" forName="Child4" refType="h" fact="0.15"/>
            </dgm:constrLst>
          </dgm:if>
          <dgm:if name="Name17" axis="ch" ptType="node" func="cnt" op="equ" val="5">
            <dgm:alg type="composite">
              <dgm:param type="ar" val="0.581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3098"/>
              <dgm:constr type="l" for="ch" forName="Accent2" refType="w" fact="0.1481"/>
              <dgm:constr type="t" for="ch" forName="Accent2" refType="h" fact="0.178"/>
              <dgm:constr type="w" for="ch" forName="Accent2" refType="w" fact="0.5331"/>
              <dgm:constr type="h" for="ch" forName="Accent2" refType="h" fact="0.3098"/>
              <dgm:constr type="l" for="ch" forName="Accent3" refType="w" fact="0"/>
              <dgm:constr type="t" for="ch" forName="Accent3" refType="h" fact="0.3568"/>
              <dgm:constr type="w" for="ch" forName="Accent3" refType="w" fact="0.5331"/>
              <dgm:constr type="h" for="ch" forName="Accent3" refType="h" fact="0.3098"/>
              <dgm:constr type="l" for="ch" forName="Accent4" refType="w" fact="0.1481"/>
              <dgm:constr type="t" for="ch" forName="Accent4" refType="h" fact="0.5351"/>
              <dgm:constr type="w" for="ch" forName="Accent4" refType="w" fact="0.5331"/>
              <dgm:constr type="h" for="ch" forName="Accent4" refType="h" fact="0.3098"/>
              <dgm:constr type="l" for="ch" forName="Accent5" refType="w" fact="0.0378"/>
              <dgm:constr type="t" for="ch" forName="Accent5" refType="h" fact="0.7337"/>
              <dgm:constr type="w" for="ch" forName="Accent5" refType="w" fact="0.458"/>
              <dgm:constr type="h" for="ch" forName="Accent5" refType="h" fact="0.2663"/>
              <dgm:constr type="l" for="ch" forName="Parent1" refType="w" fact="0.1171"/>
              <dgm:constr type="t" for="ch" forName="Parent1" refType="h" fact="0.1122"/>
              <dgm:constr type="w" for="ch" forName="Parent1" refType="w" fact="0.2975"/>
              <dgm:constr type="h" for="ch" forName="Parent1" refType="h" fact="0.0864"/>
              <dgm:constr type="l" for="ch" forName="Parent2" refType="w" fact="0.2658"/>
              <dgm:constr type="t" for="ch" forName="Parent2" refType="h" fact="0.2906"/>
              <dgm:constr type="w" for="ch" forName="Parent2" refType="w" fact="0.2975"/>
              <dgm:constr type="h" for="ch" forName="Parent2" refType="h" fact="0.0864"/>
              <dgm:constr type="l" for="ch" forName="Parent3" refType="w" fact="0.1171"/>
              <dgm:constr type="t" for="ch" forName="Parent3" refType="h" fact="0.4689"/>
              <dgm:constr type="w" for="ch" forName="Parent3" refType="w" fact="0.2975"/>
              <dgm:constr type="h" for="ch" forName="Parent3" refType="h" fact="0.0864"/>
              <dgm:constr type="l" for="ch" forName="Parent4" refType="w" fact="0.2658"/>
              <dgm:constr type="t" for="ch" forName="Parent4" refType="h" fact="0.6473"/>
              <dgm:constr type="w" for="ch" forName="Parent4" refType="w" fact="0.2975"/>
              <dgm:constr type="h" for="ch" forName="Parent4" refType="h" fact="0.0864"/>
              <dgm:constr type="l" for="ch" forName="Parent5" refType="w" fact="0.1171"/>
              <dgm:constr type="t" for="ch" forName="Parent5" refType="h" fact="0.8257"/>
              <dgm:constr type="w" for="ch" forName="Parent5" refType="w" fact="0.2975"/>
              <dgm:constr type="h" for="ch" forName="Parent5" refType="h" fact="0.0864"/>
              <dgm:constr type="l" for="ch" forName="Child1" refType="w" fact="0.5348"/>
              <dgm:constr type="t" for="ch" forName="Child1" refType="h" fact="0.0919"/>
              <dgm:constr type="w" for="ch" forName="Child1" refType="w" fact="0.3196"/>
              <dgm:constr type="h" for="ch" forName="Child1" refType="h" fact="0.1232"/>
              <dgm:constr type="l" for="ch" forName="Child2" refType="w" fact="0.6804"/>
              <dgm:constr type="t" for="ch" forName="Child2" refType="h" fact="0.2722"/>
              <dgm:constr type="w" for="ch" forName="Child2" refType="w" fact="0.3196"/>
              <dgm:constr type="h" for="ch" forName="Child2" refType="h" fact="0.1232"/>
              <dgm:constr type="l" for="ch" forName="Child3" refType="w" fact="0.5348"/>
              <dgm:constr type="t" for="ch" forName="Child3" refType="h" fact="0.4487"/>
              <dgm:constr type="w" for="ch" forName="Child3" refType="w" fact="0.3196"/>
              <dgm:constr type="h" for="ch" forName="Child3" refType="h" fact="0.1232"/>
              <dgm:constr type="l" for="ch" forName="Child4" refType="w" fact="0.6804"/>
              <dgm:constr type="t" for="ch" forName="Child4" refType="h" fact="0.6271"/>
              <dgm:constr type="w" for="ch" forName="Child4" refType="w" fact="0.3196"/>
              <dgm:constr type="h" for="ch" forName="Child4" refType="h" fact="0.1232"/>
              <dgm:constr type="l" for="ch" forName="Child5" refType="w" fact="0.5348"/>
              <dgm:constr type="t" for="ch" forName="Child5" refType="h" fact="0.8073"/>
              <dgm:constr type="w" for="ch" forName="Child5" refType="w" fact="0.3196"/>
              <dgm:constr type="h" for="ch" forName="Child5" refType="h" fact="0.1232"/>
            </dgm:constrLst>
          </dgm:if>
          <dgm:if name="Name18" axis="ch" ptType="node" func="cnt" op="equ" val="6">
            <dgm:alg type="composite">
              <dgm:param type="ar" val="0.493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2629"/>
              <dgm:constr type="l" for="ch" forName="Accent2" refType="w" fact="0.1481"/>
              <dgm:constr type="t" for="ch" forName="Accent2" refType="h" fact="0.1511"/>
              <dgm:constr type="w" for="ch" forName="Accent2" refType="w" fact="0.5331"/>
              <dgm:constr type="h" for="ch" forName="Accent2" refType="h" fact="0.2629"/>
              <dgm:constr type="l" for="ch" forName="Accent3" refType="w" fact="0"/>
              <dgm:constr type="t" for="ch" forName="Accent3" refType="h" fact="0.3027"/>
              <dgm:constr type="w" for="ch" forName="Accent3" refType="w" fact="0.5331"/>
              <dgm:constr type="h" for="ch" forName="Accent3" refType="h" fact="0.2629"/>
              <dgm:constr type="l" for="ch" forName="Accent4" refType="w" fact="0.1481"/>
              <dgm:constr type="t" for="ch" forName="Accent4" refType="h" fact="0.4541"/>
              <dgm:constr type="w" for="ch" forName="Accent4" refType="w" fact="0.5331"/>
              <dgm:constr type="h" for="ch" forName="Accent4" refType="h" fact="0.2629"/>
              <dgm:constr type="l" for="ch" forName="Accent5" refType="w" fact="0"/>
              <dgm:constr type="t" for="ch" forName="Accent5" refType="h" fact="0.6053"/>
              <dgm:constr type="w" for="ch" forName="Accent5" refType="w" fact="0.5331"/>
              <dgm:constr type="h" for="ch" forName="Accent5" refType="h" fact="0.2629"/>
              <dgm:constr type="l" for="ch" forName="Accent6" refType="w" fact="0.186"/>
              <dgm:constr type="t" for="ch" forName="Accent6" refType="h" fact="0.774"/>
              <dgm:constr type="w" for="ch" forName="Accent6" refType="w" fact="0.458"/>
              <dgm:constr type="h" for="ch" forName="Accent6" refType="h" fact="0.226"/>
              <dgm:constr type="l" for="ch" forName="Parent1" refType="w" fact="0.1171"/>
              <dgm:constr type="t" for="ch" forName="Parent1" refType="h" fact="0.0952"/>
              <dgm:constr type="w" for="ch" forName="Parent1" refType="w" fact="0.2975"/>
              <dgm:constr type="h" for="ch" forName="Parent1" refType="h" fact="0.0733"/>
              <dgm:constr type="l" for="ch" forName="Parent2" refType="w" fact="0.2658"/>
              <dgm:constr type="t" for="ch" forName="Parent2" refType="h" fact="0.2466"/>
              <dgm:constr type="w" for="ch" forName="Parent2" refType="w" fact="0.2975"/>
              <dgm:constr type="h" for="ch" forName="Parent2" refType="h" fact="0.0733"/>
              <dgm:constr type="l" for="ch" forName="Parent3" refType="w" fact="0.1171"/>
              <dgm:constr type="t" for="ch" forName="Parent3" refType="h" fact="0.3979"/>
              <dgm:constr type="w" for="ch" forName="Parent3" refType="w" fact="0.2975"/>
              <dgm:constr type="h" for="ch" forName="Parent3" refType="h" fact="0.0733"/>
              <dgm:constr type="l" for="ch" forName="Parent4" refType="w" fact="0.2658"/>
              <dgm:constr type="t" for="ch" forName="Parent4" refType="h" fact="0.5493"/>
              <dgm:constr type="w" for="ch" forName="Parent4" refType="w" fact="0.2975"/>
              <dgm:constr type="h" for="ch" forName="Parent4" refType="h" fact="0.0733"/>
              <dgm:constr type="l" for="ch" forName="Parent5" refType="w" fact="0.1171"/>
              <dgm:constr type="t" for="ch" forName="Parent5" refType="h" fact="0.7005"/>
              <dgm:constr type="w" for="ch" forName="Parent5" refType="w" fact="0.2975"/>
              <dgm:constr type="h" for="ch" forName="Parent5" refType="h" fact="0.0733"/>
              <dgm:constr type="l" for="ch" forName="Parent6" refType="w" fact="0.2658"/>
              <dgm:constr type="t" for="ch" forName="Parent6" refType="h" fact="0.8519"/>
              <dgm:constr type="w" for="ch" forName="Parent6" refType="w" fact="0.2975"/>
              <dgm:constr type="h" for="ch" forName="Parent6" refType="h" fact="0.0733"/>
              <dgm:constr type="l" for="ch" forName="Child1" refType="w" fact="0.5348"/>
              <dgm:constr type="t" for="ch" forName="Child1" refType="h" fact="0.078"/>
              <dgm:constr type="w" for="ch" forName="Child1" refType="w" fact="0.3196"/>
              <dgm:constr type="h" for="ch" forName="Child1" refType="h" fact="0.1046"/>
              <dgm:constr type="l" for="ch" forName="Child2" refType="w" fact="0.6804"/>
              <dgm:constr type="t" for="ch" forName="Child2" refType="h" fact="0.231"/>
              <dgm:constr type="w" for="ch" forName="Child2" refType="w" fact="0.3196"/>
              <dgm:constr type="h" for="ch" forName="Child2" refType="h" fact="0.1046"/>
              <dgm:constr type="l" for="ch" forName="Child3" refType="w" fact="0.5348"/>
              <dgm:constr type="t" for="ch" forName="Child3" refType="h" fact="0.3808"/>
              <dgm:constr type="w" for="ch" forName="Child3" refType="w" fact="0.3196"/>
              <dgm:constr type="h" for="ch" forName="Child3" refType="h" fact="0.1046"/>
              <dgm:constr type="l" for="ch" forName="Child4" refType="w" fact="0.6804"/>
              <dgm:constr type="t" for="ch" forName="Child4" refType="h" fact="0.5322"/>
              <dgm:constr type="w" for="ch" forName="Child4" refType="w" fact="0.3196"/>
              <dgm:constr type="h" for="ch" forName="Child4" refType="h" fact="0.1046"/>
              <dgm:constr type="l" for="ch" forName="Child5" refType="w" fact="0.5348"/>
              <dgm:constr type="t" for="ch" forName="Child5" refType="h" fact="0.6833"/>
              <dgm:constr type="w" for="ch" forName="Child5" refType="w" fact="0.3196"/>
              <dgm:constr type="h" for="ch" forName="Child5" refType="h" fact="0.1046"/>
              <dgm:constr type="l" for="ch" forName="Child6" refType="w" fact="0.6804"/>
              <dgm:constr type="t" for="ch" forName="Child6" refType="h" fact="0.8347"/>
              <dgm:constr type="w" for="ch" forName="Child6" refType="w" fact="0.3196"/>
              <dgm:constr type="h" for="ch" forName="Child6" refType="h" fact="0.1046"/>
            </dgm:constrLst>
          </dgm:if>
          <dgm:else name="Name19">
            <dgm:alg type="composite">
              <dgm:param type="ar" val="0.428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2284"/>
              <dgm:constr type="l" for="ch" forName="Accent2" refType="w" fact="0.1481"/>
              <dgm:constr type="t" for="ch" forName="Accent2" refType="h" fact="0.1312"/>
              <dgm:constr type="w" for="ch" forName="Accent2" refType="w" fact="0.5331"/>
              <dgm:constr type="h" for="ch" forName="Accent2" refType="h" fact="0.2284"/>
              <dgm:constr type="l" for="ch" forName="Accent3" refType="w" fact="0"/>
              <dgm:constr type="t" for="ch" forName="Accent3" refType="h" fact="0.263"/>
              <dgm:constr type="w" for="ch" forName="Accent3" refType="w" fact="0.5331"/>
              <dgm:constr type="h" for="ch" forName="Accent3" refType="h" fact="0.2284"/>
              <dgm:constr type="l" for="ch" forName="Accent4" refType="w" fact="0.1481"/>
              <dgm:constr type="t" for="ch" forName="Accent4" refType="h" fact="0.3945"/>
              <dgm:constr type="w" for="ch" forName="Accent4" refType="w" fact="0.5331"/>
              <dgm:constr type="h" for="ch" forName="Accent4" refType="h" fact="0.2284"/>
              <dgm:constr type="l" for="ch" forName="Accent5" refType="w" fact="0"/>
              <dgm:constr type="t" for="ch" forName="Accent5" refType="h" fact="0.5258"/>
              <dgm:constr type="w" for="ch" forName="Accent5" refType="w" fact="0.5331"/>
              <dgm:constr type="h" for="ch" forName="Accent5" refType="h" fact="0.2284"/>
              <dgm:constr type="l" for="ch" forName="Accent6" refType="w" fact="0.1481"/>
              <dgm:constr type="t" for="ch" forName="Accent6" refType="h" fact="0.6573"/>
              <dgm:constr type="w" for="ch" forName="Accent6" refType="w" fact="0.5331"/>
              <dgm:constr type="h" for="ch" forName="Accent6" refType="h" fact="0.2284"/>
              <dgm:constr type="l" for="ch" forName="Accent7" refType="w" fact="0.0378"/>
              <dgm:constr type="t" for="ch" forName="Accent7" refType="h" fact="0.8037"/>
              <dgm:constr type="w" for="ch" forName="Accent7" refType="w" fact="0.458"/>
              <dgm:constr type="h" for="ch" forName="Accent7" refType="h" fact="0.1963"/>
              <dgm:constr type="l" for="ch" forName="Parent1" refType="w" fact="0.1171"/>
              <dgm:constr type="t" for="ch" forName="Parent1" refType="h" fact="0.0827"/>
              <dgm:constr type="w" for="ch" forName="Parent1" refType="w" fact="0.2975"/>
              <dgm:constr type="h" for="ch" forName="Parent1" refType="h" fact="0.0637"/>
              <dgm:constr type="l" for="ch" forName="Parent2" refType="w" fact="0.2658"/>
              <dgm:constr type="t" for="ch" forName="Parent2" refType="h" fact="0.2142"/>
              <dgm:constr type="w" for="ch" forName="Parent2" refType="w" fact="0.2975"/>
              <dgm:constr type="h" for="ch" forName="Parent2" refType="h" fact="0.0637"/>
              <dgm:constr type="l" for="ch" forName="Parent3" refType="w" fact="0.1171"/>
              <dgm:constr type="t" for="ch" forName="Parent3" refType="h" fact="0.3457"/>
              <dgm:constr type="w" for="ch" forName="Parent3" refType="w" fact="0.2975"/>
              <dgm:constr type="h" for="ch" forName="Parent3" refType="h" fact="0.0637"/>
              <dgm:constr type="l" for="ch" forName="Parent4" refType="w" fact="0.2658"/>
              <dgm:constr type="t" for="ch" forName="Parent4" refType="h" fact="0.4772"/>
              <dgm:constr type="w" for="ch" forName="Parent4" refType="w" fact="0.2975"/>
              <dgm:constr type="h" for="ch" forName="Parent4" refType="h" fact="0.0637"/>
              <dgm:constr type="l" for="ch" forName="Parent5" refType="w" fact="0.1171"/>
              <dgm:constr type="t" for="ch" forName="Parent5" refType="h" fact="0.6085"/>
              <dgm:constr type="w" for="ch" forName="Parent5" refType="w" fact="0.2975"/>
              <dgm:constr type="h" for="ch" forName="Parent5" refType="h" fact="0.0637"/>
              <dgm:constr type="l" for="ch" forName="Parent6" refType="w" fact="0.2658"/>
              <dgm:constr type="t" for="ch" forName="Parent6" refType="h" fact="0.74"/>
              <dgm:constr type="w" for="ch" forName="Parent6" refType="w" fact="0.2975"/>
              <dgm:constr type="h" for="ch" forName="Parent6" refType="h" fact="0.0637"/>
              <dgm:constr type="l" for="ch" forName="Parent7" refType="w" fact="0.1171"/>
              <dgm:constr type="t" for="ch" forName="Parent7" refType="h" fact="0.8715"/>
              <dgm:constr type="w" for="ch" forName="Parent7" refType="w" fact="0.2975"/>
              <dgm:constr type="h" for="ch" forName="Parent7" refType="h" fact="0.0637"/>
              <dgm:constr type="l" for="ch" forName="Child1" refType="w" fact="0.5348"/>
              <dgm:constr type="t" for="ch" forName="Child1" refType="h" fact="0.0678"/>
              <dgm:constr type="w" for="ch" forName="Child1" refType="w" fact="0.3196"/>
              <dgm:constr type="h" for="ch" forName="Child1" refType="h" fact="0.0908"/>
              <dgm:constr type="l" for="ch" forName="Child2" refType="w" fact="0.6804"/>
              <dgm:constr type="t" for="ch" forName="Child2" refType="h" fact="0.2006"/>
              <dgm:constr type="w" for="ch" forName="Child2" refType="w" fact="0.3196"/>
              <dgm:constr type="h" for="ch" forName="Child2" refType="h" fact="0.0908"/>
              <dgm:constr type="l" for="ch" forName="Child3" refType="w" fact="0.5348"/>
              <dgm:constr type="t" for="ch" forName="Child3" refType="h" fact="0.3308"/>
              <dgm:constr type="w" for="ch" forName="Child3" refType="w" fact="0.3196"/>
              <dgm:constr type="h" for="ch" forName="Child3" refType="h" fact="0.0908"/>
              <dgm:constr type="l" for="ch" forName="Child4" refType="w" fact="0.6804"/>
              <dgm:constr type="t" for="ch" forName="Child4" refType="h" fact="0.4623"/>
              <dgm:constr type="w" for="ch" forName="Child4" refType="w" fact="0.3196"/>
              <dgm:constr type="h" for="ch" forName="Child4" refType="h" fact="0.0908"/>
              <dgm:constr type="l" for="ch" forName="Child5" refType="w" fact="0.5348"/>
              <dgm:constr type="t" for="ch" forName="Child5" refType="h" fact="0.5936"/>
              <dgm:constr type="w" for="ch" forName="Child5" refType="w" fact="0.3196"/>
              <dgm:constr type="h" for="ch" forName="Child5" refType="h" fact="0.0908"/>
              <dgm:constr type="l" for="ch" forName="Child6" refType="w" fact="0.6804"/>
              <dgm:constr type="t" for="ch" forName="Child6" refType="h" fact="0.7251"/>
              <dgm:constr type="w" for="ch" forName="Child6" refType="w" fact="0.3196"/>
              <dgm:constr type="h" for="ch" forName="Child6" refType="h" fact="0.0908"/>
              <dgm:constr type="l" for="ch" forName="Child7" refType="w" fact="0.5348"/>
              <dgm:constr type="t" for="ch" forName="Child7" refType="h" fact="0.8579"/>
              <dgm:constr type="w" for="ch" forName="Child7" refType="w" fact="0.3196"/>
              <dgm:constr type="h" for="ch" forName="Child7" refType="h" fact="0.0908"/>
            </dgm:constrLst>
          </dgm:else>
        </dgm:choose>
      </dgm:else>
    </dgm:choose>
    <dgm:forEach name="wrapper" axis="self" ptType="parTrans">
      <dgm:forEach name="accentRepeat" axis="self">
        <dgm:layoutNode name="Accent" styleLbl="node1">
          <dgm:alg type="sp"/>
          <dgm:choose name="Name20">
            <dgm:if name="Name21" func="var" arg="dir" op="equ" val="norm">
              <dgm:choose name="Name22">
                <dgm:if name="Name23" axis="precedSib" ptType="node" func="cnt" op="equ" val="0">
                  <dgm:choose name="Name24">
                    <dgm:if name="Name25" axis="followSib" ptType="node" func="cnt" op="equ" val="0">
                      <dgm:shape xmlns:r="http://schemas.openxmlformats.org/officeDocument/2006/relationships" type="circularArrow" r:blip="">
                        <dgm:adjLst>
                          <dgm:adj idx="1" val="0.1098"/>
                          <dgm:adj idx="2" val="19.0387"/>
                          <dgm:adj idx="3" val="150"/>
                          <dgm:adj idx="4" val="180"/>
                          <dgm:adj idx="5" val="0.125"/>
                        </dgm:adjLst>
                      </dgm:shape>
                    </dgm:if>
                    <dgm:else name="Name26">
                      <dgm:shape xmlns:r="http://schemas.openxmlformats.org/officeDocument/2006/relationships" type="circularArrow" r:blip="">
                        <dgm:adjLst>
                          <dgm:adj idx="1" val="0.1098"/>
                          <dgm:adj idx="2" val="19.0387"/>
                          <dgm:adj idx="3" val="75"/>
                          <dgm:adj idx="4" val="180"/>
                          <dgm:adj idx="5" val="0.125"/>
                        </dgm:adjLst>
                      </dgm:shape>
                    </dgm:else>
                  </dgm:choose>
                </dgm:if>
                <dgm:else name="Name27">
                  <dgm:choose name="Name28">
                    <dgm:if name="Name29" axis="followSib" ptType="node" func="cnt" op="equ" val="0">
                      <dgm:choose name="Name30">
                        <dgm:if name="Name31" axis="precedSib" ptType="node" func="cnt" op="equ" val="1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2" axis="precedSib" ptType="node" func="cnt" op="equ" val="2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33" axis="precedSib" ptType="node" func="cnt" op="equ" val="3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4" axis="precedSib" ptType="node" func="cnt" op="equ" val="4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35" axis="precedSib" ptType="node" func="cnt" op="equ" val="5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6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else name="Name37"/>
                      </dgm:choose>
                    </dgm:if>
                    <dgm:else name="Name38">
                      <dgm:choose name="Name39">
                        <dgm:if name="Name40" axis="precedSib" ptType="node" func="cnt" op="equ" val="0">
                          <dgm:shape xmlns:r="http://schemas.openxmlformats.org/officeDocument/2006/relationships" type="blockArc" r:blip="">
                            <dgm:adjLst>
                              <dgm:adj idx="1" val="-133.1632"/>
                              <dgm:adj idx="2" val="65"/>
                              <dgm:adj idx="3" val="0.13"/>
                            </dgm:adjLst>
                          </dgm:shape>
                        </dgm:if>
                        <dgm:if name="Name41" axis="precedSib" ptType="node" func="cnt" op="equ" val="1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2" axis="precedSib" ptType="node" func="cnt" op="equ" val="2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43" axis="precedSib" ptType="node" func="cnt" op="equ" val="3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4" axis="precedSib" ptType="node" func="cnt" op="equ" val="4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45" axis="precedSib" ptType="node" func="cnt" op="equ" val="5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6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else name="Name47"/>
                      </dgm:choose>
                    </dgm:else>
                  </dgm:choose>
                </dgm:else>
              </dgm:choose>
            </dgm:if>
            <dgm:else name="Name48">
              <dgm:choose name="Name49">
                <dgm:if name="Name50" axis="precedSib" ptType="node" func="cnt" op="equ" val="0">
                  <dgm:choose name="Name51">
                    <dgm:if name="Name52" axis="followSib" ptType="node" func="cnt" op="equ" val="0">
                      <dgm:shape xmlns:r="http://schemas.openxmlformats.org/officeDocument/2006/relationships" type="leftCircularArrow" r:blip="">
                        <dgm:adjLst>
                          <dgm:adj idx="1" val="0.1098"/>
                          <dgm:adj idx="2" val="19.0387"/>
                          <dgm:adj idx="3" val="30"/>
                          <dgm:adj idx="4" val="0"/>
                          <dgm:adj idx="5" val="0.125"/>
                        </dgm:adjLst>
                      </dgm:shape>
                    </dgm:if>
                    <dgm:else name="Name53">
                      <dgm:shape xmlns:r="http://schemas.openxmlformats.org/officeDocument/2006/relationships" type="leftCircularArrow" r:blip="">
                        <dgm:adjLst>
                          <dgm:adj idx="1" val="0.1098"/>
                          <dgm:adj idx="2" val="19.0387"/>
                          <dgm:adj idx="3" val="105"/>
                          <dgm:adj idx="4" val="0"/>
                          <dgm:adj idx="5" val="0.125"/>
                        </dgm:adjLst>
                      </dgm:shape>
                    </dgm:else>
                  </dgm:choose>
                </dgm:if>
                <dgm:else name="Name54">
                  <dgm:choose name="Name55">
                    <dgm:if name="Name56" axis="followSib" ptType="node" func="cnt" op="equ" val="0">
                      <dgm:choose name="Name57">
                        <dgm:if name="Name58" axis="precedSib" ptType="node" func="cnt" op="equ" val="1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59" axis="precedSib" ptType="node" func="cnt" op="equ" val="2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60" axis="precedSib" ptType="node" func="cnt" op="equ" val="3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61" axis="precedSib" ptType="node" func="cnt" op="equ" val="4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62" axis="precedSib" ptType="node" func="cnt" op="equ" val="5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63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else name="Name64"/>
                      </dgm:choose>
                    </dgm:if>
                    <dgm:else name="Name65">
                      <dgm:choose name="Name66">
                        <dgm:if name="Name67" axis="precedSib" ptType="node" func="cnt" op="equ" val="0">
                          <dgm:shape xmlns:r="http://schemas.openxmlformats.org/officeDocument/2006/relationships" type="blockArc" r:blip="">
                            <dgm:adjLst>
                              <dgm:adj idx="1" val="-133.1632"/>
                              <dgm:adj idx="2" val="65"/>
                              <dgm:adj idx="3" val="0.13"/>
                            </dgm:adjLst>
                          </dgm:shape>
                        </dgm:if>
                        <dgm:if name="Name68" axis="precedSib" ptType="node" func="cnt" op="equ" val="1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69" axis="precedSib" ptType="node" func="cnt" op="equ" val="2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70" axis="precedSib" ptType="node" func="cnt" op="equ" val="3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71" axis="precedSib" ptType="node" func="cnt" op="equ" val="4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72" axis="precedSib" ptType="node" func="cnt" op="equ" val="5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73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else name="Name74"/>
                      </dgm:choose>
                    </dgm:else>
                  </dgm:choose>
                </dgm:else>
              </dgm:choose>
            </dgm:else>
          </dgm:choose>
          <dgm:presOf/>
        </dgm:layoutNode>
      </dgm:forEach>
    </dgm:forEach>
    <dgm:forEach name="Name75" axis="ch" ptType="node" cnt="1">
      <dgm:layoutNode name="Accent1">
        <dgm:alg type="sp"/>
        <dgm:shape xmlns:r="http://schemas.openxmlformats.org/officeDocument/2006/relationships" r:blip="">
          <dgm:adjLst/>
        </dgm:shape>
        <dgm:presOf/>
        <dgm:constrLst/>
        <dgm:forEach name="Name76" ref="accentRepeat"/>
      </dgm:layoutNode>
      <dgm:choose name="Name77">
        <dgm:if name="Name78" axis="ch" ptType="node" func="cnt" op="gte" val="1">
          <dgm:layoutNode name="Child1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79"/>
      </dgm:choose>
      <dgm:layoutNode name="Parent1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80" axis="ch" ptType="node" st="2" cnt="1">
      <dgm:layoutNode name="Accent2">
        <dgm:alg type="sp"/>
        <dgm:shape xmlns:r="http://schemas.openxmlformats.org/officeDocument/2006/relationships" r:blip="">
          <dgm:adjLst/>
        </dgm:shape>
        <dgm:presOf/>
        <dgm:constrLst/>
        <dgm:forEach name="Name81" ref="accentRepeat"/>
      </dgm:layoutNode>
      <dgm:choose name="Name82">
        <dgm:if name="Name83" axis="ch" ptType="node" func="cnt" op="gte" val="1">
          <dgm:layoutNode name="Child2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84"/>
      </dgm:choose>
      <dgm:layoutNode name="Parent2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85" axis="ch" ptType="node" st="3" cnt="1">
      <dgm:layoutNode name="Accent3">
        <dgm:alg type="sp"/>
        <dgm:shape xmlns:r="http://schemas.openxmlformats.org/officeDocument/2006/relationships" r:blip="">
          <dgm:adjLst/>
        </dgm:shape>
        <dgm:presOf/>
        <dgm:constrLst/>
        <dgm:forEach name="Name86" ref="accentRepeat"/>
      </dgm:layoutNode>
      <dgm:choose name="Name87">
        <dgm:if name="Name88" axis="ch" ptType="node" func="cnt" op="gte" val="1">
          <dgm:layoutNode name="Child3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89"/>
      </dgm:choose>
      <dgm:layoutNode name="Parent3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Accent4">
        <dgm:alg type="sp"/>
        <dgm:shape xmlns:r="http://schemas.openxmlformats.org/officeDocument/2006/relationships" r:blip="">
          <dgm:adjLst/>
        </dgm:shape>
        <dgm:presOf/>
        <dgm:constrLst/>
        <dgm:forEach name="Name91" ref="accentRepeat"/>
      </dgm:layoutNode>
      <dgm:choose name="Name92">
        <dgm:if name="Name93" axis="ch" ptType="node" func="cnt" op="gte" val="1">
          <dgm:layoutNode name="Child4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94"/>
      </dgm:choose>
      <dgm:layoutNode name="Parent4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95" axis="ch" ptType="node" st="5" cnt="1">
      <dgm:layoutNode name="Accent5">
        <dgm:alg type="sp"/>
        <dgm:shape xmlns:r="http://schemas.openxmlformats.org/officeDocument/2006/relationships" r:blip="">
          <dgm:adjLst/>
        </dgm:shape>
        <dgm:presOf/>
        <dgm:constrLst/>
        <dgm:forEach name="Name96" ref="accentRepeat"/>
      </dgm:layoutNode>
      <dgm:choose name="Name97">
        <dgm:if name="Name98" axis="ch" ptType="node" func="cnt" op="gte" val="1">
          <dgm:layoutNode name="Child5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99"/>
      </dgm:choose>
      <dgm:layoutNode name="Parent5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100" axis="ch" ptType="node" st="6" cnt="1">
      <dgm:layoutNode name="Accent6">
        <dgm:alg type="sp"/>
        <dgm:shape xmlns:r="http://schemas.openxmlformats.org/officeDocument/2006/relationships" r:blip="">
          <dgm:adjLst/>
        </dgm:shape>
        <dgm:presOf/>
        <dgm:constrLst/>
        <dgm:forEach name="Name101" ref="accentRepeat"/>
      </dgm:layoutNode>
      <dgm:choose name="Name102">
        <dgm:if name="Name103" axis="ch" ptType="node" func="cnt" op="gte" val="1">
          <dgm:layoutNode name="Child6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104"/>
      </dgm:choose>
      <dgm:layoutNode name="Parent6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105" axis="ch" ptType="node" st="7" cnt="1">
      <dgm:layoutNode name="Accent7">
        <dgm:alg type="sp"/>
        <dgm:shape xmlns:r="http://schemas.openxmlformats.org/officeDocument/2006/relationships" r:blip="">
          <dgm:adjLst/>
        </dgm:shape>
        <dgm:presOf/>
        <dgm:constrLst/>
        <dgm:forEach name="Name106" ref="accentRepeat"/>
      </dgm:layoutNode>
      <dgm:choose name="Name107">
        <dgm:if name="Name108" axis="ch" ptType="node" func="cnt" op="gte" val="1">
          <dgm:layoutNode name="Child7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109"/>
      </dgm:choose>
      <dgm:layoutNode name="Parent7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9/layout/CircleArrowProcess">
  <dgm:title val=""/>
  <dgm:desc val=""/>
  <dgm:catLst>
    <dgm:cat type="process" pri="16500"/>
    <dgm:cat type="cycle" pri="160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50" srcId="0" destId="10" srcOrd="0" destOrd="0"/>
        <dgm:cxn modelId="60" srcId="0" destId="20" srcOrd="1" destOrd="0"/>
        <dgm:cxn modelId="70" srcId="0" destId="30" srcOrd="2" destOrd="0"/>
        <dgm:cxn modelId="80" srcId="0" destId="40" srcOrd="3" destOrd="0"/>
      </dgm:cxnLst>
      <dgm:bg/>
      <dgm:whole/>
    </dgm:dataModel>
  </dgm:clrData>
  <dgm:layoutNode name="Name0">
    <dgm:varLst>
      <dgm:chMax val="7"/>
      <dgm:chPref val="7"/>
      <dgm:dir/>
      <dgm:animLvl val="lvl"/>
    </dgm:varLst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" ptType="node" func="cnt" op="equ" val="1">
            <dgm:alg type="composite">
              <dgm:param type="ar" val="1.599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Child1" refType="w" fact="0.625"/>
              <dgm:constr type="t" for="ch" forName="Child1" refType="h" fact="0.2981"/>
              <dgm:constr type="w" for="ch" forName="Child1" refType="w" fact="0.375"/>
              <dgm:constr type="h" for="ch" forName="Child1" refType="h" fact="0.4001"/>
              <dgm:constr type="l" for="ch" forName="Accent1" refType="w" fact="0"/>
              <dgm:constr type="t" for="ch" forName="Accent1" refType="h" fact="0"/>
              <dgm:constr type="w" for="ch" forName="Accent1" refType="w" fact="0.6249"/>
              <dgm:constr type="h" for="ch" forName="Accent1" refType="h"/>
              <dgm:constr type="l" for="ch" forName="Parent1" refType="w" fact="0.138"/>
              <dgm:constr type="t" for="ch" forName="Parent1" refType="h" fact="0.362"/>
              <dgm:constr type="w" for="ch" forName="Parent1" refType="w" fact="0.3487"/>
              <dgm:constr type="h" for="ch" forName="Parent1" refType="h" fact="0.2789"/>
            </dgm:constrLst>
          </dgm:if>
          <dgm:if name="Name5" axis="ch" ptType="node" func="cnt" op="equ" val="2">
            <dgm:alg type="composite">
              <dgm:param type="ar" val="1.2026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l" for="ch" forName="Accent1" refType="w" fact="0.1144"/>
              <dgm:constr type="t" for="ch" forName="Accent1" refType="h" fact="0"/>
              <dgm:constr type="w" for="ch" forName="Accent1" refType="w" fact="0.5542"/>
              <dgm:constr type="h" for="ch" forName="Accent1" refType="h" fact="0.6665"/>
              <dgm:constr type="l" for="ch" forName="Parent1" refType="w" fact="0.2368"/>
              <dgm:constr type="t" for="ch" forName="Parent1" refType="h" fact="0.2413"/>
              <dgm:constr type="w" for="ch" forName="Parent1" refType="w" fact="0.3092"/>
              <dgm:constr type="h" for="ch" forName="Parent1" refType="h" fact="0.1859"/>
              <dgm:constr type="l" for="ch" forName="Parent2" refType="w" fact="0.0822"/>
              <dgm:constr type="t" for="ch" forName="Parent2" refType="h" fact="0.625"/>
              <dgm:constr type="w" for="ch" forName="Parent2" refType="w" fact="0.3092"/>
              <dgm:constr type="h" for="ch" forName="Parent2" refType="h" fact="0.1859"/>
              <dgm:constr type="l" for="ch" forName="Child1" refType="w" fact="0.6678"/>
              <dgm:constr type="t" for="ch" forName="Child1" refType="h" fact="0.1978"/>
              <dgm:constr type="w" for="ch" forName="Child1" refType="w" fact="0.3322"/>
              <dgm:constr type="h" for="ch" forName="Child1" refType="h" fact="0.265"/>
              <dgm:constr type="l" for="ch" forName="Child2" refType="w" fact="0.5164"/>
              <dgm:constr type="t" for="ch" forName="Child2" refType="h" fact="0.5855"/>
              <dgm:constr type="w" for="ch" forName="Child2" refType="w" fact="0.3322"/>
              <dgm:constr type="h" for="ch" forName="Child2" refType="h" fact="0.265"/>
              <dgm:constr type="l" for="ch" forName="Accent2" refType="w" fact="0"/>
              <dgm:constr type="t" for="ch" forName="Accent2" refType="h" fact="0.4272"/>
              <dgm:constr type="w" for="ch" forName="Accent2" refType="w" fact="0.4761"/>
              <dgm:constr type="h" for="ch" forName="Accent2" refType="h" fact="0.5728"/>
            </dgm:constrLst>
          </dgm:if>
          <dgm:if name="Name6" axis="ch" ptType="node" func="cnt" op="equ" val="3">
            <dgm:alg type="composite">
              <dgm:param type="ar" val="0.9039"/>
            </dgm:alg>
            <dgm:shape xmlns:r="http://schemas.openxmlformats.org/officeDocument/2006/relationships" r:blip="">
              <dgm:adjLst/>
            </dgm:shape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Accent1" refType="w" fact="0.1479"/>
              <dgm:constr type="t" for="ch" forName="Accent1" refType="h" fact="0"/>
              <dgm:constr type="w" for="ch" forName="Accent1" refType="w" fact="0.5325"/>
              <dgm:constr type="h" for="ch" forName="Accent1" refType="h" fact="0.4814"/>
              <dgm:constr type="l" for="ch" forName="Accent2" refType="w" fact="0"/>
              <dgm:constr type="t" for="ch" forName="Accent2" refType="h" fact="0.2766"/>
              <dgm:constr type="w" for="ch" forName="Accent2" refType="w" fact="0.5325"/>
              <dgm:constr type="h" for="ch" forName="Accent2" refType="h" fact="0.4814"/>
              <dgm:constr type="l" for="ch" forName="Parent1" refType="w" fact="0.2656"/>
              <dgm:constr type="t" for="ch" forName="Parent1" refType="h" fact="0.1738"/>
              <dgm:constr type="w" for="ch" forName="Parent1" refType="w" fact="0.2959"/>
              <dgm:constr type="h" for="ch" forName="Parent1" refType="h" fact="0.1337"/>
              <dgm:constr type="l" for="ch" forName="Accent3" refType="w" fact="0.1858"/>
              <dgm:constr type="t" for="ch" forName="Accent3" refType="h" fact="0.5863"/>
              <dgm:constr type="w" for="ch" forName="Accent3" refType="w" fact="0.4575"/>
              <dgm:constr type="h" for="ch" forName="Accent3" refType="h" fact="0.4137"/>
              <dgm:constr type="l" for="ch" forName="Parent2" refType="w" fact="0.1183"/>
              <dgm:constr type="t" for="ch" forName="Parent2" refType="h" fact="0.452"/>
              <dgm:constr type="w" for="ch" forName="Parent2" refType="w" fact="0.2959"/>
              <dgm:constr type="h" for="ch" forName="Parent2" refType="h" fact="0.1337"/>
              <dgm:constr type="l" for="ch" forName="Parent3" refType="w" fact="0.2663"/>
              <dgm:constr type="t" for="ch" forName="Parent3" refType="h" fact="0.7306"/>
              <dgm:constr type="w" for="ch" forName="Parent3" refType="w" fact="0.2959"/>
              <dgm:constr type="h" for="ch" forName="Parent3" refType="h" fact="0.1337"/>
              <dgm:constr type="l" for="ch" forName="Child2" refType="w" fact="0.5325"/>
              <dgm:constr type="t" for="ch" forName="Child2" refType="h" fact="0.4217"/>
              <dgm:constr type="w" for="ch" forName="Child2" refType="w" fact="0.3195"/>
              <dgm:constr type="h" for="ch" forName="Child2" refType="h" fact="0.1926"/>
              <dgm:constr type="l" for="ch" forName="Child1" refType="w" fact="0.6805"/>
              <dgm:constr type="t" for="ch" forName="Child1" refType="h" fact="0.1435"/>
              <dgm:constr type="w" for="ch" forName="Child1" refType="w" fact="0.3195"/>
              <dgm:constr type="h" for="ch" forName="Child1" refType="h" fact="0.1926"/>
              <dgm:constr type="l" for="ch" forName="Child3" refType="w" fact="0.6805"/>
              <dgm:constr type="t" for="ch" forName="Child3" refType="h" fact="0.6998"/>
              <dgm:constr type="w" for="ch" forName="Child3" refType="w" fact="0.3195"/>
              <dgm:constr type="h" for="ch" forName="Child3" refType="h" fact="0.1926"/>
            </dgm:constrLst>
          </dgm:if>
          <dgm:if name="Name7" axis="ch" ptType="node" func="cnt" op="equ" val="4">
            <dgm:alg type="composite">
              <dgm:param type="ar" val="0.707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3771"/>
              <dgm:constr type="l" for="ch" forName="Accent2" refType="w" fact="0"/>
              <dgm:constr type="t" for="ch" forName="Accent2" refType="h" fact="0.2167"/>
              <dgm:constr type="w" for="ch" forName="Accent2" refType="w" fact="0.5331"/>
              <dgm:constr type="h" for="ch" forName="Accent2" refType="h" fact="0.3771"/>
              <dgm:constr type="l" for="ch" forName="Accent3" refType="w" fact="0.1481"/>
              <dgm:constr type="t" for="ch" forName="Accent3" refType="h" fact="0.4342"/>
              <dgm:constr type="w" for="ch" forName="Accent3" refType="w" fact="0.5331"/>
              <dgm:constr type="h" for="ch" forName="Accent3" refType="h" fact="0.3771"/>
              <dgm:constr type="l" for="ch" forName="Parent1" refType="w" fact="0.2658"/>
              <dgm:constr type="t" for="ch" forName="Parent1" refType="h" fact="0.1365"/>
              <dgm:constr type="w" for="ch" forName="Parent1" refType="w" fact="0.2975"/>
              <dgm:constr type="h" for="ch" forName="Parent1" refType="h" fact="0.1052"/>
              <dgm:constr type="l" for="ch" forName="Parent2" refType="w" fact="0.1171"/>
              <dgm:constr type="t" for="ch" forName="Parent2" refType="h" fact="0.3536"/>
              <dgm:constr type="w" for="ch" forName="Parent2" refType="w" fact="0.2975"/>
              <dgm:constr type="h" for="ch" forName="Parent2" refType="h" fact="0.1052"/>
              <dgm:constr type="l" for="ch" forName="Parent3" refType="w" fact="0.2658"/>
              <dgm:constr type="t" for="ch" forName="Parent3" refType="h" fact="0.5707"/>
              <dgm:constr type="w" for="ch" forName="Parent3" refType="w" fact="0.2975"/>
              <dgm:constr type="h" for="ch" forName="Parent3" refType="h" fact="0.1052"/>
              <dgm:constr type="l" for="ch" forName="Parent4" refType="w" fact="0.1171"/>
              <dgm:constr type="t" for="ch" forName="Parent4" refType="h" fact="0.7878"/>
              <dgm:constr type="w" for="ch" forName="Parent4" refType="w" fact="0.2975"/>
              <dgm:constr type="h" for="ch" forName="Parent4" refType="h" fact="0.1052"/>
              <dgm:constr type="l" for="ch" forName="Child1" refType="w" fact="0.6804"/>
              <dgm:constr type="t" for="ch" forName="Child1" refType="h" fact="0.1119"/>
              <dgm:constr type="w" for="ch" forName="Child1" refType="w" fact="0.3196"/>
              <dgm:constr type="h" for="ch" forName="Child1" refType="h" fact="0.15"/>
              <dgm:constr type="l" for="ch" forName="Child2" refType="w" fact="0.5348"/>
              <dgm:constr type="t" for="ch" forName="Child2" refType="h" fact="0.3312"/>
              <dgm:constr type="w" for="ch" forName="Child2" refType="w" fact="0.3196"/>
              <dgm:constr type="h" for="ch" forName="Child2" refType="h" fact="0.15"/>
              <dgm:constr type="l" for="ch" forName="Child3" refType="w" fact="0.6804"/>
              <dgm:constr type="t" for="ch" forName="Child3" refType="h" fact="0.5461"/>
              <dgm:constr type="w" for="ch" forName="Child3" refType="w" fact="0.3196"/>
              <dgm:constr type="h" for="ch" forName="Child3" refType="h" fact="0.15"/>
              <dgm:constr type="l" for="ch" forName="Child4" refType="w" fact="0.5348"/>
              <dgm:constr type="t" for="ch" forName="Child4" refType="h" fact="0.7632"/>
              <dgm:constr type="w" for="ch" forName="Child4" refType="w" fact="0.3196"/>
              <dgm:constr type="h" for="ch" forName="Child4" refType="h" fact="0.15"/>
              <dgm:constr type="l" for="ch" forName="Accent4" refType="w" fact="0.038"/>
              <dgm:constr type="t" for="ch" forName="Accent4" refType="h" fact="0.6759"/>
              <dgm:constr type="w" for="ch" forName="Accent4" refType="w" fact="0.458"/>
              <dgm:constr type="h" for="ch" forName="Accent4" refType="h" fact="0.3241"/>
            </dgm:constrLst>
          </dgm:if>
          <dgm:if name="Name8" axis="ch" ptType="node" func="cnt" op="equ" val="5">
            <dgm:alg type="composite">
              <dgm:param type="ar" val="0.581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3098"/>
              <dgm:constr type="l" for="ch" forName="Accent2" refType="w" fact="0"/>
              <dgm:constr type="t" for="ch" forName="Accent2" refType="h" fact="0.178"/>
              <dgm:constr type="w" for="ch" forName="Accent2" refType="w" fact="0.5331"/>
              <dgm:constr type="h" for="ch" forName="Accent2" refType="h" fact="0.3098"/>
              <dgm:constr type="l" for="ch" forName="Accent3" refType="w" fact="0.1481"/>
              <dgm:constr type="t" for="ch" forName="Accent3" refType="h" fact="0.3568"/>
              <dgm:constr type="w" for="ch" forName="Accent3" refType="w" fact="0.5331"/>
              <dgm:constr type="h" for="ch" forName="Accent3" refType="h" fact="0.3098"/>
              <dgm:constr type="l" for="ch" forName="Accent4" refType="w" fact="0"/>
              <dgm:constr type="t" for="ch" forName="Accent4" refType="h" fact="0.5351"/>
              <dgm:constr type="w" for="ch" forName="Accent4" refType="w" fact="0.5331"/>
              <dgm:constr type="h" for="ch" forName="Accent4" refType="h" fact="0.3098"/>
              <dgm:constr type="l" for="ch" forName="Accent5" refType="w" fact="0.186"/>
              <dgm:constr type="t" for="ch" forName="Accent5" refType="h" fact="0.7337"/>
              <dgm:constr type="w" for="ch" forName="Accent5" refType="w" fact="0.458"/>
              <dgm:constr type="h" for="ch" forName="Accent5" refType="h" fact="0.2663"/>
              <dgm:constr type="l" for="ch" forName="Parent1" refType="w" fact="0.2658"/>
              <dgm:constr type="t" for="ch" forName="Parent1" refType="h" fact="0.1122"/>
              <dgm:constr type="w" for="ch" forName="Parent1" refType="w" fact="0.2975"/>
              <dgm:constr type="h" for="ch" forName="Parent1" refType="h" fact="0.0864"/>
              <dgm:constr type="l" for="ch" forName="Parent2" refType="w" fact="0.1171"/>
              <dgm:constr type="t" for="ch" forName="Parent2" refType="h" fact="0.2906"/>
              <dgm:constr type="w" for="ch" forName="Parent2" refType="w" fact="0.2975"/>
              <dgm:constr type="h" for="ch" forName="Parent2" refType="h" fact="0.0864"/>
              <dgm:constr type="l" for="ch" forName="Parent3" refType="w" fact="0.2658"/>
              <dgm:constr type="t" for="ch" forName="Parent3" refType="h" fact="0.4689"/>
              <dgm:constr type="w" for="ch" forName="Parent3" refType="w" fact="0.2975"/>
              <dgm:constr type="h" for="ch" forName="Parent3" refType="h" fact="0.0864"/>
              <dgm:constr type="l" for="ch" forName="Parent4" refType="w" fact="0.1171"/>
              <dgm:constr type="t" for="ch" forName="Parent4" refType="h" fact="0.6473"/>
              <dgm:constr type="w" for="ch" forName="Parent4" refType="w" fact="0.2975"/>
              <dgm:constr type="h" for="ch" forName="Parent4" refType="h" fact="0.0864"/>
              <dgm:constr type="l" for="ch" forName="Parent5" refType="w" fact="0.2658"/>
              <dgm:constr type="t" for="ch" forName="Parent5" refType="h" fact="0.8257"/>
              <dgm:constr type="w" for="ch" forName="Parent5" refType="w" fact="0.2975"/>
              <dgm:constr type="h" for="ch" forName="Parent5" refType="h" fact="0.0864"/>
              <dgm:constr type="l" for="ch" forName="Child1" refType="w" fact="0.6804"/>
              <dgm:constr type="t" for="ch" forName="Child1" refType="h" fact="0.0919"/>
              <dgm:constr type="w" for="ch" forName="Child1" refType="w" fact="0.3196"/>
              <dgm:constr type="h" for="ch" forName="Child1" refType="h" fact="0.1232"/>
              <dgm:constr type="l" for="ch" forName="Child2" refType="w" fact="0.5348"/>
              <dgm:constr type="t" for="ch" forName="Child2" refType="h" fact="0.2722"/>
              <dgm:constr type="w" for="ch" forName="Child2" refType="w" fact="0.3196"/>
              <dgm:constr type="h" for="ch" forName="Child2" refType="h" fact="0.1232"/>
              <dgm:constr type="l" for="ch" forName="Child3" refType="w" fact="0.6804"/>
              <dgm:constr type="t" for="ch" forName="Child3" refType="h" fact="0.4487"/>
              <dgm:constr type="w" for="ch" forName="Child3" refType="w" fact="0.3196"/>
              <dgm:constr type="h" for="ch" forName="Child3" refType="h" fact="0.1232"/>
              <dgm:constr type="l" for="ch" forName="Child4" refType="w" fact="0.5348"/>
              <dgm:constr type="t" for="ch" forName="Child4" refType="h" fact="0.6271"/>
              <dgm:constr type="w" for="ch" forName="Child4" refType="w" fact="0.3196"/>
              <dgm:constr type="h" for="ch" forName="Child4" refType="h" fact="0.1232"/>
              <dgm:constr type="l" for="ch" forName="Child5" refType="w" fact="0.6804"/>
              <dgm:constr type="t" for="ch" forName="Child5" refType="h" fact="0.8073"/>
              <dgm:constr type="w" for="ch" forName="Child5" refType="w" fact="0.3196"/>
              <dgm:constr type="h" for="ch" forName="Child5" refType="h" fact="0.1232"/>
            </dgm:constrLst>
          </dgm:if>
          <dgm:if name="Name9" axis="ch" ptType="node" func="cnt" op="equ" val="6">
            <dgm:alg type="composite">
              <dgm:param type="ar" val="0.493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2629"/>
              <dgm:constr type="l" for="ch" forName="Accent2" refType="w" fact="0"/>
              <dgm:constr type="t" for="ch" forName="Accent2" refType="h" fact="0.1511"/>
              <dgm:constr type="w" for="ch" forName="Accent2" refType="w" fact="0.5331"/>
              <dgm:constr type="h" for="ch" forName="Accent2" refType="h" fact="0.2629"/>
              <dgm:constr type="l" for="ch" forName="Accent3" refType="w" fact="0.1481"/>
              <dgm:constr type="t" for="ch" forName="Accent3" refType="h" fact="0.3027"/>
              <dgm:constr type="w" for="ch" forName="Accent3" refType="w" fact="0.5331"/>
              <dgm:constr type="h" for="ch" forName="Accent3" refType="h" fact="0.2629"/>
              <dgm:constr type="l" for="ch" forName="Accent4" refType="w" fact="0"/>
              <dgm:constr type="t" for="ch" forName="Accent4" refType="h" fact="0.4541"/>
              <dgm:constr type="w" for="ch" forName="Accent4" refType="w" fact="0.5331"/>
              <dgm:constr type="h" for="ch" forName="Accent4" refType="h" fact="0.2629"/>
              <dgm:constr type="l" for="ch" forName="Parent1" refType="w" fact="0.2658"/>
              <dgm:constr type="t" for="ch" forName="Parent1" refType="h" fact="0.0952"/>
              <dgm:constr type="w" for="ch" forName="Parent1" refType="w" fact="0.2975"/>
              <dgm:constr type="h" for="ch" forName="Parent1" refType="h" fact="0.0733"/>
              <dgm:constr type="l" for="ch" forName="Parent2" refType="w" fact="0.1171"/>
              <dgm:constr type="t" for="ch" forName="Parent2" refType="h" fact="0.2466"/>
              <dgm:constr type="w" for="ch" forName="Parent2" refType="w" fact="0.2975"/>
              <dgm:constr type="h" for="ch" forName="Parent2" refType="h" fact="0.0733"/>
              <dgm:constr type="l" for="ch" forName="Parent3" refType="w" fact="0.2658"/>
              <dgm:constr type="t" for="ch" forName="Parent3" refType="h" fact="0.3979"/>
              <dgm:constr type="w" for="ch" forName="Parent3" refType="w" fact="0.2975"/>
              <dgm:constr type="h" for="ch" forName="Parent3" refType="h" fact="0.0733"/>
              <dgm:constr type="l" for="ch" forName="Parent4" refType="w" fact="0.1171"/>
              <dgm:constr type="t" for="ch" forName="Parent4" refType="h" fact="0.5493"/>
              <dgm:constr type="w" for="ch" forName="Parent4" refType="w" fact="0.2975"/>
              <dgm:constr type="h" for="ch" forName="Parent4" refType="h" fact="0.0733"/>
              <dgm:constr type="l" for="ch" forName="Child1" refType="w" fact="0.6804"/>
              <dgm:constr type="t" for="ch" forName="Child1" refType="h" fact="0.078"/>
              <dgm:constr type="w" for="ch" forName="Child1" refType="w" fact="0.3196"/>
              <dgm:constr type="h" for="ch" forName="Child1" refType="h" fact="0.1046"/>
              <dgm:constr type="l" for="ch" forName="Child2" refType="w" fact="0.5348"/>
              <dgm:constr type="t" for="ch" forName="Child2" refType="h" fact="0.231"/>
              <dgm:constr type="w" for="ch" forName="Child2" refType="w" fact="0.3196"/>
              <dgm:constr type="h" for="ch" forName="Child2" refType="h" fact="0.1046"/>
              <dgm:constr type="l" for="ch" forName="Child3" refType="w" fact="0.6804"/>
              <dgm:constr type="t" for="ch" forName="Child3" refType="h" fact="0.3808"/>
              <dgm:constr type="w" for="ch" forName="Child3" refType="w" fact="0.3196"/>
              <dgm:constr type="h" for="ch" forName="Child3" refType="h" fact="0.1046"/>
              <dgm:constr type="l" for="ch" forName="Child4" refType="w" fact="0.5348"/>
              <dgm:constr type="t" for="ch" forName="Child4" refType="h" fact="0.5322"/>
              <dgm:constr type="w" for="ch" forName="Child4" refType="w" fact="0.3196"/>
              <dgm:constr type="h" for="ch" forName="Child4" refType="h" fact="0.1046"/>
              <dgm:constr type="l" for="ch" forName="Accent5" refType="w" fact="0.1481"/>
              <dgm:constr type="t" for="ch" forName="Accent5" refType="h" fact="0.6053"/>
              <dgm:constr type="w" for="ch" forName="Accent5" refType="w" fact="0.5331"/>
              <dgm:constr type="h" for="ch" forName="Accent5" refType="h" fact="0.2629"/>
              <dgm:constr type="l" for="ch" forName="Accent6" refType="w" fact="0.038"/>
              <dgm:constr type="t" for="ch" forName="Accent6" refType="h" fact="0.774"/>
              <dgm:constr type="w" for="ch" forName="Accent6" refType="w" fact="0.458"/>
              <dgm:constr type="h" for="ch" forName="Accent6" refType="h" fact="0.226"/>
              <dgm:constr type="l" for="ch" forName="Parent5" refType="w" fact="0.2658"/>
              <dgm:constr type="t" for="ch" forName="Parent5" refType="h" fact="0.7005"/>
              <dgm:constr type="w" for="ch" forName="Parent5" refType="w" fact="0.2975"/>
              <dgm:constr type="h" for="ch" forName="Parent5" refType="h" fact="0.0733"/>
              <dgm:constr type="l" for="ch" forName="Parent6" refType="w" fact="0.1171"/>
              <dgm:constr type="t" for="ch" forName="Parent6" refType="h" fact="0.8519"/>
              <dgm:constr type="w" for="ch" forName="Parent6" refType="w" fact="0.2975"/>
              <dgm:constr type="h" for="ch" forName="Parent6" refType="h" fact="0.0733"/>
              <dgm:constr type="l" for="ch" forName="Child5" refType="w" fact="0.6804"/>
              <dgm:constr type="t" for="ch" forName="Child5" refType="h" fact="0.6833"/>
              <dgm:constr type="w" for="ch" forName="Child5" refType="w" fact="0.3196"/>
              <dgm:constr type="h" for="ch" forName="Child5" refType="h" fact="0.1046"/>
              <dgm:constr type="l" for="ch" forName="Child6" refType="w" fact="0.5348"/>
              <dgm:constr type="t" for="ch" forName="Child6" refType="h" fact="0.8347"/>
              <dgm:constr type="w" for="ch" forName="Child6" refType="w" fact="0.3196"/>
              <dgm:constr type="h" for="ch" forName="Child6" refType="h" fact="0.1046"/>
            </dgm:constrLst>
          </dgm:if>
          <dgm:else name="Name10">
            <dgm:alg type="composite">
              <dgm:param type="ar" val="0.428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2284"/>
              <dgm:constr type="l" for="ch" forName="Accent2" refType="w" fact="0"/>
              <dgm:constr type="t" for="ch" forName="Accent2" refType="h" fact="0.1312"/>
              <dgm:constr type="w" for="ch" forName="Accent2" refType="w" fact="0.5331"/>
              <dgm:constr type="h" for="ch" forName="Accent2" refType="h" fact="0.2284"/>
              <dgm:constr type="l" for="ch" forName="Accent3" refType="w" fact="0.1481"/>
              <dgm:constr type="t" for="ch" forName="Accent3" refType="h" fact="0.263"/>
              <dgm:constr type="w" for="ch" forName="Accent3" refType="w" fact="0.5331"/>
              <dgm:constr type="h" for="ch" forName="Accent3" refType="h" fact="0.2284"/>
              <dgm:constr type="l" for="ch" forName="Accent4" refType="w" fact="0"/>
              <dgm:constr type="t" for="ch" forName="Accent4" refType="h" fact="0.3945"/>
              <dgm:constr type="w" for="ch" forName="Accent4" refType="w" fact="0.5331"/>
              <dgm:constr type="h" for="ch" forName="Accent4" refType="h" fact="0.2284"/>
              <dgm:constr type="l" for="ch" forName="Parent1" refType="w" fact="0.2658"/>
              <dgm:constr type="t" for="ch" forName="Parent1" refType="h" fact="0.0827"/>
              <dgm:constr type="w" for="ch" forName="Parent1" refType="w" fact="0.2975"/>
              <dgm:constr type="h" for="ch" forName="Parent1" refType="h" fact="0.0637"/>
              <dgm:constr type="l" for="ch" forName="Parent2" refType="w" fact="0.1171"/>
              <dgm:constr type="t" for="ch" forName="Parent2" refType="h" fact="0.2142"/>
              <dgm:constr type="w" for="ch" forName="Parent2" refType="w" fact="0.2975"/>
              <dgm:constr type="h" for="ch" forName="Parent2" refType="h" fact="0.0637"/>
              <dgm:constr type="l" for="ch" forName="Parent3" refType="w" fact="0.2658"/>
              <dgm:constr type="t" for="ch" forName="Parent3" refType="h" fact="0.3457"/>
              <dgm:constr type="w" for="ch" forName="Parent3" refType="w" fact="0.2975"/>
              <dgm:constr type="h" for="ch" forName="Parent3" refType="h" fact="0.0637"/>
              <dgm:constr type="l" for="ch" forName="Parent4" refType="w" fact="0.1171"/>
              <dgm:constr type="t" for="ch" forName="Parent4" refType="h" fact="0.4772"/>
              <dgm:constr type="w" for="ch" forName="Parent4" refType="w" fact="0.2975"/>
              <dgm:constr type="h" for="ch" forName="Parent4" refType="h" fact="0.0637"/>
              <dgm:constr type="l" for="ch" forName="Child1" refType="w" fact="0.6804"/>
              <dgm:constr type="t" for="ch" forName="Child1" refType="h" fact="0.0678"/>
              <dgm:constr type="w" for="ch" forName="Child1" refType="w" fact="0.3196"/>
              <dgm:constr type="h" for="ch" forName="Child1" refType="h" fact="0.0908"/>
              <dgm:constr type="l" for="ch" forName="Child2" refType="w" fact="0.5348"/>
              <dgm:constr type="t" for="ch" forName="Child2" refType="h" fact="0.2006"/>
              <dgm:constr type="w" for="ch" forName="Child2" refType="w" fact="0.3196"/>
              <dgm:constr type="h" for="ch" forName="Child2" refType="h" fact="0.0908"/>
              <dgm:constr type="l" for="ch" forName="Child3" refType="w" fact="0.6804"/>
              <dgm:constr type="t" for="ch" forName="Child3" refType="h" fact="0.3308"/>
              <dgm:constr type="w" for="ch" forName="Child3" refType="w" fact="0.3196"/>
              <dgm:constr type="h" for="ch" forName="Child3" refType="h" fact="0.0908"/>
              <dgm:constr type="l" for="ch" forName="Child4" refType="w" fact="0.5348"/>
              <dgm:constr type="t" for="ch" forName="Child4" refType="h" fact="0.4623"/>
              <dgm:constr type="w" for="ch" forName="Child4" refType="w" fact="0.3196"/>
              <dgm:constr type="h" for="ch" forName="Child4" refType="h" fact="0.0908"/>
              <dgm:constr type="l" for="ch" forName="Accent5" refType="w" fact="0.1481"/>
              <dgm:constr type="t" for="ch" forName="Accent5" refType="h" fact="0.5258"/>
              <dgm:constr type="w" for="ch" forName="Accent5" refType="w" fact="0.5331"/>
              <dgm:constr type="h" for="ch" forName="Accent5" refType="h" fact="0.2284"/>
              <dgm:constr type="l" for="ch" forName="Accent6" refType="w" fact="0"/>
              <dgm:constr type="t" for="ch" forName="Accent6" refType="h" fact="0.6573"/>
              <dgm:constr type="w" for="ch" forName="Accent6" refType="w" fact="0.5331"/>
              <dgm:constr type="h" for="ch" forName="Accent6" refType="h" fact="0.2284"/>
              <dgm:constr type="l" for="ch" forName="Accent7" refType="w" fact="0.186"/>
              <dgm:constr type="t" for="ch" forName="Accent7" refType="h" fact="0.8037"/>
              <dgm:constr type="w" for="ch" forName="Accent7" refType="w" fact="0.458"/>
              <dgm:constr type="h" for="ch" forName="Accent7" refType="h" fact="0.1963"/>
              <dgm:constr type="l" for="ch" forName="Parent5" refType="w" fact="0.2658"/>
              <dgm:constr type="t" for="ch" forName="Parent5" refType="h" fact="0.6085"/>
              <dgm:constr type="w" for="ch" forName="Parent5" refType="w" fact="0.2975"/>
              <dgm:constr type="h" for="ch" forName="Parent5" refType="h" fact="0.0637"/>
              <dgm:constr type="l" for="ch" forName="Parent6" refType="w" fact="0.1171"/>
              <dgm:constr type="t" for="ch" forName="Parent6" refType="h" fact="0.74"/>
              <dgm:constr type="w" for="ch" forName="Parent6" refType="w" fact="0.2975"/>
              <dgm:constr type="h" for="ch" forName="Parent6" refType="h" fact="0.0637"/>
              <dgm:constr type="l" for="ch" forName="Parent7" refType="w" fact="0.2658"/>
              <dgm:constr type="t" for="ch" forName="Parent7" refType="h" fact="0.8715"/>
              <dgm:constr type="w" for="ch" forName="Parent7" refType="w" fact="0.2975"/>
              <dgm:constr type="h" for="ch" forName="Parent7" refType="h" fact="0.0637"/>
              <dgm:constr type="l" for="ch" forName="Child5" refType="w" fact="0.6804"/>
              <dgm:constr type="t" for="ch" forName="Child5" refType="h" fact="0.5936"/>
              <dgm:constr type="w" for="ch" forName="Child5" refType="w" fact="0.3196"/>
              <dgm:constr type="h" for="ch" forName="Child5" refType="h" fact="0.0908"/>
              <dgm:constr type="l" for="ch" forName="Child6" refType="w" fact="0.5348"/>
              <dgm:constr type="t" for="ch" forName="Child6" refType="h" fact="0.7251"/>
              <dgm:constr type="w" for="ch" forName="Child6" refType="w" fact="0.3196"/>
              <dgm:constr type="h" for="ch" forName="Child6" refType="h" fact="0.0908"/>
              <dgm:constr type="l" for="ch" forName="Child7" refType="w" fact="0.6804"/>
              <dgm:constr type="t" for="ch" forName="Child7" refType="h" fact="0.8579"/>
              <dgm:constr type="w" for="ch" forName="Child7" refType="w" fact="0.3196"/>
              <dgm:constr type="h" for="ch" forName="Child7" refType="h" fact="0.0908"/>
            </dgm:constrLst>
          </dgm:else>
        </dgm:choose>
      </dgm:if>
      <dgm:else name="Name11">
        <dgm:choose name="Name12">
          <dgm:if name="Name13" axis="ch" ptType="node" func="cnt" op="equ" val="1">
            <dgm:alg type="composite">
              <dgm:param type="ar" val="1.599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Child1" refType="w" fact="0.625"/>
              <dgm:constr type="t" for="ch" forName="Child1" refType="h" fact="0.2981"/>
              <dgm:constr type="w" for="ch" forName="Child1" refType="w" fact="0.375"/>
              <dgm:constr type="h" for="ch" forName="Child1" refType="h" fact="0.4001"/>
              <dgm:constr type="l" for="ch" forName="Accent1" refType="w" fact="0"/>
              <dgm:constr type="t" for="ch" forName="Accent1" refType="h" fact="0"/>
              <dgm:constr type="w" for="ch" forName="Accent1" refType="w" fact="0.6249"/>
              <dgm:constr type="h" for="ch" forName="Accent1" refType="h"/>
              <dgm:constr type="l" for="ch" forName="Parent1" refType="w" fact="0.138"/>
              <dgm:constr type="t" for="ch" forName="Parent1" refType="h" fact="0.362"/>
              <dgm:constr type="w" for="ch" forName="Parent1" refType="w" fact="0.3487"/>
              <dgm:constr type="h" for="ch" forName="Parent1" refType="h" fact="0.2789"/>
            </dgm:constrLst>
          </dgm:if>
          <dgm:if name="Name14" axis="ch" ptType="node" func="cnt" op="equ" val="2">
            <dgm:alg type="composite">
              <dgm:param type="ar" val="1.2026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l" for="ch" forName="Accent1" refType="w" fact="-0.0407"/>
              <dgm:constr type="t" for="ch" forName="Accent1" refType="h" fact="0"/>
              <dgm:constr type="w" for="ch" forName="Accent1" refType="w" fact="0.5542"/>
              <dgm:constr type="h" for="ch" forName="Accent1" refType="h" fact="0.6665"/>
              <dgm:constr type="l" for="ch" forName="Accent2" refType="w" fact="0.1533"/>
              <dgm:constr type="t" for="ch" forName="Accent2" refType="h" fact="0.4272"/>
              <dgm:constr type="w" for="ch" forName="Accent2" refType="w" fact="0.4761"/>
              <dgm:constr type="h" for="ch" forName="Accent2" refType="h" fact="0.5728"/>
              <dgm:constr type="l" for="ch" forName="Parent1" refType="w" fact="0.0822"/>
              <dgm:constr type="t" for="ch" forName="Parent1" refType="h" fact="0.2413"/>
              <dgm:constr type="w" for="ch" forName="Parent1" refType="w" fact="0.3092"/>
              <dgm:constr type="h" for="ch" forName="Parent1" refType="h" fact="0.1859"/>
              <dgm:constr type="l" for="ch" forName="Parent2" refType="w" fact="0.2368"/>
              <dgm:constr type="t" for="ch" forName="Parent2" refType="h" fact="0.625"/>
              <dgm:constr type="w" for="ch" forName="Parent2" refType="w" fact="0.3092"/>
              <dgm:constr type="h" for="ch" forName="Parent2" refType="h" fact="0.1859"/>
              <dgm:constr type="l" for="ch" forName="Child1" refType="w" fact="0.5164"/>
              <dgm:constr type="t" for="ch" forName="Child1" refType="h" fact="0.1978"/>
              <dgm:constr type="w" for="ch" forName="Child1" refType="w" fact="0.3322"/>
              <dgm:constr type="h" for="ch" forName="Child1" refType="h" fact="0.265"/>
              <dgm:constr type="l" for="ch" forName="Child2" refType="w" fact="0.6678"/>
              <dgm:constr type="t" for="ch" forName="Child2" refType="h" fact="0.5855"/>
              <dgm:constr type="w" for="ch" forName="Child2" refType="w" fact="0.3322"/>
              <dgm:constr type="h" for="ch" forName="Child2" refType="h" fact="0.265"/>
            </dgm:constrLst>
          </dgm:if>
          <dgm:if name="Name15" axis="ch" ptType="node" func="cnt" op="equ" val="3">
            <dgm:alg type="composite">
              <dgm:param type="ar" val="0.9039"/>
            </dgm:alg>
            <dgm:shape xmlns:r="http://schemas.openxmlformats.org/officeDocument/2006/relationships" r:blip="">
              <dgm:adjLst/>
            </dgm:shape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25"/>
              <dgm:constr type="h" for="ch" forName="Accent1" refType="h" fact="0.4814"/>
              <dgm:constr type="l" for="ch" forName="Accent2" refType="w" fact="0.1479"/>
              <dgm:constr type="t" for="ch" forName="Accent2" refType="h" fact="0.2766"/>
              <dgm:constr type="w" for="ch" forName="Accent2" refType="w" fact="0.5325"/>
              <dgm:constr type="h" for="ch" forName="Accent2" refType="h" fact="0.4814"/>
              <dgm:constr type="l" for="ch" forName="Accent3" refType="w" fact="0.0378"/>
              <dgm:constr type="t" for="ch" forName="Accent3" refType="h" fact="0.5863"/>
              <dgm:constr type="w" for="ch" forName="Accent3" refType="w" fact="0.4575"/>
              <dgm:constr type="h" for="ch" forName="Accent3" refType="h" fact="0.4137"/>
              <dgm:constr type="l" for="ch" forName="Parent1" refType="w" fact="0.1183"/>
              <dgm:constr type="t" for="ch" forName="Parent1" refType="h" fact="0.1738"/>
              <dgm:constr type="w" for="ch" forName="Parent1" refType="w" fact="0.2959"/>
              <dgm:constr type="h" for="ch" forName="Parent1" refType="h" fact="0.1337"/>
              <dgm:constr type="l" for="ch" forName="Parent2" refType="w" fact="0.2656"/>
              <dgm:constr type="t" for="ch" forName="Parent2" refType="h" fact="0.452"/>
              <dgm:constr type="w" for="ch" forName="Parent2" refType="w" fact="0.2959"/>
              <dgm:constr type="h" for="ch" forName="Parent2" refType="h" fact="0.1337"/>
              <dgm:constr type="l" for="ch" forName="Parent3" refType="w" fact="0.1183"/>
              <dgm:constr type="t" for="ch" forName="Parent3" refType="h" fact="0.7306"/>
              <dgm:constr type="w" for="ch" forName="Parent3" refType="w" fact="0.2959"/>
              <dgm:constr type="h" for="ch" forName="Parent3" refType="h" fact="0.1337"/>
              <dgm:constr type="l" for="ch" forName="Child1" refType="w" fact="0.5325"/>
              <dgm:constr type="t" for="ch" forName="Child1" refType="h" fact="0.1435"/>
              <dgm:constr type="w" for="ch" forName="Child1" refType="w" fact="0.3195"/>
              <dgm:constr type="h" for="ch" forName="Child1" refType="h" fact="0.1926"/>
              <dgm:constr type="l" for="ch" forName="Child2" refType="w" fact="0.6805"/>
              <dgm:constr type="t" for="ch" forName="Child2" refType="h" fact="0.4217"/>
              <dgm:constr type="w" for="ch" forName="Child2" refType="w" fact="0.3195"/>
              <dgm:constr type="h" for="ch" forName="Child2" refType="h" fact="0.1926"/>
              <dgm:constr type="l" for="ch" forName="Child3" refType="w" fact="0.5325"/>
              <dgm:constr type="t" for="ch" forName="Child3" refType="h" fact="0.6998"/>
              <dgm:constr type="w" for="ch" forName="Child3" refType="w" fact="0.3195"/>
              <dgm:constr type="h" for="ch" forName="Child3" refType="h" fact="0.1926"/>
            </dgm:constrLst>
          </dgm:if>
          <dgm:if name="Name16" axis="ch" ptType="node" func="cnt" op="equ" val="4">
            <dgm:alg type="composite">
              <dgm:param type="ar" val="0.707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3771"/>
              <dgm:constr type="l" for="ch" forName="Accent2" refType="w" fact="0.1481"/>
              <dgm:constr type="t" for="ch" forName="Accent2" refType="h" fact="0.2167"/>
              <dgm:constr type="w" for="ch" forName="Accent2" refType="w" fact="0.5331"/>
              <dgm:constr type="h" for="ch" forName="Accent2" refType="h" fact="0.3771"/>
              <dgm:constr type="l" for="ch" forName="Accent3" refType="w" fact="0"/>
              <dgm:constr type="t" for="ch" forName="Accent3" refType="h" fact="0.4342"/>
              <dgm:constr type="w" for="ch" forName="Accent3" refType="w" fact="0.5331"/>
              <dgm:constr type="h" for="ch" forName="Accent3" refType="h" fact="0.3771"/>
              <dgm:constr type="l" for="ch" forName="Accent4" refType="w" fact="0.186"/>
              <dgm:constr type="t" for="ch" forName="Accent4" refType="h" fact="0.6759"/>
              <dgm:constr type="w" for="ch" forName="Accent4" refType="w" fact="0.458"/>
              <dgm:constr type="h" for="ch" forName="Accent4" refType="h" fact="0.3241"/>
              <dgm:constr type="l" for="ch" forName="Parent1" refType="w" fact="0.1171"/>
              <dgm:constr type="t" for="ch" forName="Parent1" refType="h" fact="0.1365"/>
              <dgm:constr type="w" for="ch" forName="Parent1" refType="w" fact="0.2975"/>
              <dgm:constr type="h" for="ch" forName="Parent1" refType="h" fact="0.1052"/>
              <dgm:constr type="l" for="ch" forName="Parent2" refType="w" fact="0.2658"/>
              <dgm:constr type="t" for="ch" forName="Parent2" refType="h" fact="0.3536"/>
              <dgm:constr type="w" for="ch" forName="Parent2" refType="w" fact="0.2975"/>
              <dgm:constr type="h" for="ch" forName="Parent2" refType="h" fact="0.1052"/>
              <dgm:constr type="l" for="ch" forName="Parent3" refType="w" fact="0.1171"/>
              <dgm:constr type="t" for="ch" forName="Parent3" refType="h" fact="0.5707"/>
              <dgm:constr type="w" for="ch" forName="Parent3" refType="w" fact="0.2975"/>
              <dgm:constr type="h" for="ch" forName="Parent3" refType="h" fact="0.1052"/>
              <dgm:constr type="l" for="ch" forName="Parent4" refType="w" fact="0.2658"/>
              <dgm:constr type="t" for="ch" forName="Parent4" refType="h" fact="0.7878"/>
              <dgm:constr type="w" for="ch" forName="Parent4" refType="w" fact="0.2975"/>
              <dgm:constr type="h" for="ch" forName="Parent4" refType="h" fact="0.1052"/>
              <dgm:constr type="l" for="ch" forName="Child1" refType="w" fact="0.5348"/>
              <dgm:constr type="t" for="ch" forName="Child1" refType="h" fact="0.1119"/>
              <dgm:constr type="w" for="ch" forName="Child1" refType="w" fact="0.3196"/>
              <dgm:constr type="h" for="ch" forName="Child1" refType="h" fact="0.15"/>
              <dgm:constr type="l" for="ch" forName="Child2" refType="w" fact="0.6804"/>
              <dgm:constr type="t" for="ch" forName="Child2" refType="h" fact="0.3312"/>
              <dgm:constr type="w" for="ch" forName="Child2" refType="w" fact="0.3196"/>
              <dgm:constr type="h" for="ch" forName="Child2" refType="h" fact="0.15"/>
              <dgm:constr type="l" for="ch" forName="Child3" refType="w" fact="0.5348"/>
              <dgm:constr type="t" for="ch" forName="Child3" refType="h" fact="0.5461"/>
              <dgm:constr type="w" for="ch" forName="Child3" refType="w" fact="0.3196"/>
              <dgm:constr type="h" for="ch" forName="Child3" refType="h" fact="0.15"/>
              <dgm:constr type="l" for="ch" forName="Child4" refType="w" fact="0.6804"/>
              <dgm:constr type="t" for="ch" forName="Child4" refType="h" fact="0.7632"/>
              <dgm:constr type="w" for="ch" forName="Child4" refType="w" fact="0.3196"/>
              <dgm:constr type="h" for="ch" forName="Child4" refType="h" fact="0.15"/>
            </dgm:constrLst>
          </dgm:if>
          <dgm:if name="Name17" axis="ch" ptType="node" func="cnt" op="equ" val="5">
            <dgm:alg type="composite">
              <dgm:param type="ar" val="0.581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3098"/>
              <dgm:constr type="l" for="ch" forName="Accent2" refType="w" fact="0.1481"/>
              <dgm:constr type="t" for="ch" forName="Accent2" refType="h" fact="0.178"/>
              <dgm:constr type="w" for="ch" forName="Accent2" refType="w" fact="0.5331"/>
              <dgm:constr type="h" for="ch" forName="Accent2" refType="h" fact="0.3098"/>
              <dgm:constr type="l" for="ch" forName="Accent3" refType="w" fact="0"/>
              <dgm:constr type="t" for="ch" forName="Accent3" refType="h" fact="0.3568"/>
              <dgm:constr type="w" for="ch" forName="Accent3" refType="w" fact="0.5331"/>
              <dgm:constr type="h" for="ch" forName="Accent3" refType="h" fact="0.3098"/>
              <dgm:constr type="l" for="ch" forName="Accent4" refType="w" fact="0.1481"/>
              <dgm:constr type="t" for="ch" forName="Accent4" refType="h" fact="0.5351"/>
              <dgm:constr type="w" for="ch" forName="Accent4" refType="w" fact="0.5331"/>
              <dgm:constr type="h" for="ch" forName="Accent4" refType="h" fact="0.3098"/>
              <dgm:constr type="l" for="ch" forName="Accent5" refType="w" fact="0.0378"/>
              <dgm:constr type="t" for="ch" forName="Accent5" refType="h" fact="0.7337"/>
              <dgm:constr type="w" for="ch" forName="Accent5" refType="w" fact="0.458"/>
              <dgm:constr type="h" for="ch" forName="Accent5" refType="h" fact="0.2663"/>
              <dgm:constr type="l" for="ch" forName="Parent1" refType="w" fact="0.1171"/>
              <dgm:constr type="t" for="ch" forName="Parent1" refType="h" fact="0.1122"/>
              <dgm:constr type="w" for="ch" forName="Parent1" refType="w" fact="0.2975"/>
              <dgm:constr type="h" for="ch" forName="Parent1" refType="h" fact="0.0864"/>
              <dgm:constr type="l" for="ch" forName="Parent2" refType="w" fact="0.2658"/>
              <dgm:constr type="t" for="ch" forName="Parent2" refType="h" fact="0.2906"/>
              <dgm:constr type="w" for="ch" forName="Parent2" refType="w" fact="0.2975"/>
              <dgm:constr type="h" for="ch" forName="Parent2" refType="h" fact="0.0864"/>
              <dgm:constr type="l" for="ch" forName="Parent3" refType="w" fact="0.1171"/>
              <dgm:constr type="t" for="ch" forName="Parent3" refType="h" fact="0.4689"/>
              <dgm:constr type="w" for="ch" forName="Parent3" refType="w" fact="0.2975"/>
              <dgm:constr type="h" for="ch" forName="Parent3" refType="h" fact="0.0864"/>
              <dgm:constr type="l" for="ch" forName="Parent4" refType="w" fact="0.2658"/>
              <dgm:constr type="t" for="ch" forName="Parent4" refType="h" fact="0.6473"/>
              <dgm:constr type="w" for="ch" forName="Parent4" refType="w" fact="0.2975"/>
              <dgm:constr type="h" for="ch" forName="Parent4" refType="h" fact="0.0864"/>
              <dgm:constr type="l" for="ch" forName="Parent5" refType="w" fact="0.1171"/>
              <dgm:constr type="t" for="ch" forName="Parent5" refType="h" fact="0.8257"/>
              <dgm:constr type="w" for="ch" forName="Parent5" refType="w" fact="0.2975"/>
              <dgm:constr type="h" for="ch" forName="Parent5" refType="h" fact="0.0864"/>
              <dgm:constr type="l" for="ch" forName="Child1" refType="w" fact="0.5348"/>
              <dgm:constr type="t" for="ch" forName="Child1" refType="h" fact="0.0919"/>
              <dgm:constr type="w" for="ch" forName="Child1" refType="w" fact="0.3196"/>
              <dgm:constr type="h" for="ch" forName="Child1" refType="h" fact="0.1232"/>
              <dgm:constr type="l" for="ch" forName="Child2" refType="w" fact="0.6804"/>
              <dgm:constr type="t" for="ch" forName="Child2" refType="h" fact="0.2722"/>
              <dgm:constr type="w" for="ch" forName="Child2" refType="w" fact="0.3196"/>
              <dgm:constr type="h" for="ch" forName="Child2" refType="h" fact="0.1232"/>
              <dgm:constr type="l" for="ch" forName="Child3" refType="w" fact="0.5348"/>
              <dgm:constr type="t" for="ch" forName="Child3" refType="h" fact="0.4487"/>
              <dgm:constr type="w" for="ch" forName="Child3" refType="w" fact="0.3196"/>
              <dgm:constr type="h" for="ch" forName="Child3" refType="h" fact="0.1232"/>
              <dgm:constr type="l" for="ch" forName="Child4" refType="w" fact="0.6804"/>
              <dgm:constr type="t" for="ch" forName="Child4" refType="h" fact="0.6271"/>
              <dgm:constr type="w" for="ch" forName="Child4" refType="w" fact="0.3196"/>
              <dgm:constr type="h" for="ch" forName="Child4" refType="h" fact="0.1232"/>
              <dgm:constr type="l" for="ch" forName="Child5" refType="w" fact="0.5348"/>
              <dgm:constr type="t" for="ch" forName="Child5" refType="h" fact="0.8073"/>
              <dgm:constr type="w" for="ch" forName="Child5" refType="w" fact="0.3196"/>
              <dgm:constr type="h" for="ch" forName="Child5" refType="h" fact="0.1232"/>
            </dgm:constrLst>
          </dgm:if>
          <dgm:if name="Name18" axis="ch" ptType="node" func="cnt" op="equ" val="6">
            <dgm:alg type="composite">
              <dgm:param type="ar" val="0.493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2629"/>
              <dgm:constr type="l" for="ch" forName="Accent2" refType="w" fact="0.1481"/>
              <dgm:constr type="t" for="ch" forName="Accent2" refType="h" fact="0.1511"/>
              <dgm:constr type="w" for="ch" forName="Accent2" refType="w" fact="0.5331"/>
              <dgm:constr type="h" for="ch" forName="Accent2" refType="h" fact="0.2629"/>
              <dgm:constr type="l" for="ch" forName="Accent3" refType="w" fact="0"/>
              <dgm:constr type="t" for="ch" forName="Accent3" refType="h" fact="0.3027"/>
              <dgm:constr type="w" for="ch" forName="Accent3" refType="w" fact="0.5331"/>
              <dgm:constr type="h" for="ch" forName="Accent3" refType="h" fact="0.2629"/>
              <dgm:constr type="l" for="ch" forName="Accent4" refType="w" fact="0.1481"/>
              <dgm:constr type="t" for="ch" forName="Accent4" refType="h" fact="0.4541"/>
              <dgm:constr type="w" for="ch" forName="Accent4" refType="w" fact="0.5331"/>
              <dgm:constr type="h" for="ch" forName="Accent4" refType="h" fact="0.2629"/>
              <dgm:constr type="l" for="ch" forName="Accent5" refType="w" fact="0"/>
              <dgm:constr type="t" for="ch" forName="Accent5" refType="h" fact="0.6053"/>
              <dgm:constr type="w" for="ch" forName="Accent5" refType="w" fact="0.5331"/>
              <dgm:constr type="h" for="ch" forName="Accent5" refType="h" fact="0.2629"/>
              <dgm:constr type="l" for="ch" forName="Accent6" refType="w" fact="0.186"/>
              <dgm:constr type="t" for="ch" forName="Accent6" refType="h" fact="0.774"/>
              <dgm:constr type="w" for="ch" forName="Accent6" refType="w" fact="0.458"/>
              <dgm:constr type="h" for="ch" forName="Accent6" refType="h" fact="0.226"/>
              <dgm:constr type="l" for="ch" forName="Parent1" refType="w" fact="0.1171"/>
              <dgm:constr type="t" for="ch" forName="Parent1" refType="h" fact="0.0952"/>
              <dgm:constr type="w" for="ch" forName="Parent1" refType="w" fact="0.2975"/>
              <dgm:constr type="h" for="ch" forName="Parent1" refType="h" fact="0.0733"/>
              <dgm:constr type="l" for="ch" forName="Parent2" refType="w" fact="0.2658"/>
              <dgm:constr type="t" for="ch" forName="Parent2" refType="h" fact="0.2466"/>
              <dgm:constr type="w" for="ch" forName="Parent2" refType="w" fact="0.2975"/>
              <dgm:constr type="h" for="ch" forName="Parent2" refType="h" fact="0.0733"/>
              <dgm:constr type="l" for="ch" forName="Parent3" refType="w" fact="0.1171"/>
              <dgm:constr type="t" for="ch" forName="Parent3" refType="h" fact="0.3979"/>
              <dgm:constr type="w" for="ch" forName="Parent3" refType="w" fact="0.2975"/>
              <dgm:constr type="h" for="ch" forName="Parent3" refType="h" fact="0.0733"/>
              <dgm:constr type="l" for="ch" forName="Parent4" refType="w" fact="0.2658"/>
              <dgm:constr type="t" for="ch" forName="Parent4" refType="h" fact="0.5493"/>
              <dgm:constr type="w" for="ch" forName="Parent4" refType="w" fact="0.2975"/>
              <dgm:constr type="h" for="ch" forName="Parent4" refType="h" fact="0.0733"/>
              <dgm:constr type="l" for="ch" forName="Parent5" refType="w" fact="0.1171"/>
              <dgm:constr type="t" for="ch" forName="Parent5" refType="h" fact="0.7005"/>
              <dgm:constr type="w" for="ch" forName="Parent5" refType="w" fact="0.2975"/>
              <dgm:constr type="h" for="ch" forName="Parent5" refType="h" fact="0.0733"/>
              <dgm:constr type="l" for="ch" forName="Parent6" refType="w" fact="0.2658"/>
              <dgm:constr type="t" for="ch" forName="Parent6" refType="h" fact="0.8519"/>
              <dgm:constr type="w" for="ch" forName="Parent6" refType="w" fact="0.2975"/>
              <dgm:constr type="h" for="ch" forName="Parent6" refType="h" fact="0.0733"/>
              <dgm:constr type="l" for="ch" forName="Child1" refType="w" fact="0.5348"/>
              <dgm:constr type="t" for="ch" forName="Child1" refType="h" fact="0.078"/>
              <dgm:constr type="w" for="ch" forName="Child1" refType="w" fact="0.3196"/>
              <dgm:constr type="h" for="ch" forName="Child1" refType="h" fact="0.1046"/>
              <dgm:constr type="l" for="ch" forName="Child2" refType="w" fact="0.6804"/>
              <dgm:constr type="t" for="ch" forName="Child2" refType="h" fact="0.231"/>
              <dgm:constr type="w" for="ch" forName="Child2" refType="w" fact="0.3196"/>
              <dgm:constr type="h" for="ch" forName="Child2" refType="h" fact="0.1046"/>
              <dgm:constr type="l" for="ch" forName="Child3" refType="w" fact="0.5348"/>
              <dgm:constr type="t" for="ch" forName="Child3" refType="h" fact="0.3808"/>
              <dgm:constr type="w" for="ch" forName="Child3" refType="w" fact="0.3196"/>
              <dgm:constr type="h" for="ch" forName="Child3" refType="h" fact="0.1046"/>
              <dgm:constr type="l" for="ch" forName="Child4" refType="w" fact="0.6804"/>
              <dgm:constr type="t" for="ch" forName="Child4" refType="h" fact="0.5322"/>
              <dgm:constr type="w" for="ch" forName="Child4" refType="w" fact="0.3196"/>
              <dgm:constr type="h" for="ch" forName="Child4" refType="h" fact="0.1046"/>
              <dgm:constr type="l" for="ch" forName="Child5" refType="w" fact="0.5348"/>
              <dgm:constr type="t" for="ch" forName="Child5" refType="h" fact="0.6833"/>
              <dgm:constr type="w" for="ch" forName="Child5" refType="w" fact="0.3196"/>
              <dgm:constr type="h" for="ch" forName="Child5" refType="h" fact="0.1046"/>
              <dgm:constr type="l" for="ch" forName="Child6" refType="w" fact="0.6804"/>
              <dgm:constr type="t" for="ch" forName="Child6" refType="h" fact="0.8347"/>
              <dgm:constr type="w" for="ch" forName="Child6" refType="w" fact="0.3196"/>
              <dgm:constr type="h" for="ch" forName="Child6" refType="h" fact="0.1046"/>
            </dgm:constrLst>
          </dgm:if>
          <dgm:else name="Name19">
            <dgm:alg type="composite">
              <dgm:param type="ar" val="0.428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2284"/>
              <dgm:constr type="l" for="ch" forName="Accent2" refType="w" fact="0.1481"/>
              <dgm:constr type="t" for="ch" forName="Accent2" refType="h" fact="0.1312"/>
              <dgm:constr type="w" for="ch" forName="Accent2" refType="w" fact="0.5331"/>
              <dgm:constr type="h" for="ch" forName="Accent2" refType="h" fact="0.2284"/>
              <dgm:constr type="l" for="ch" forName="Accent3" refType="w" fact="0"/>
              <dgm:constr type="t" for="ch" forName="Accent3" refType="h" fact="0.263"/>
              <dgm:constr type="w" for="ch" forName="Accent3" refType="w" fact="0.5331"/>
              <dgm:constr type="h" for="ch" forName="Accent3" refType="h" fact="0.2284"/>
              <dgm:constr type="l" for="ch" forName="Accent4" refType="w" fact="0.1481"/>
              <dgm:constr type="t" for="ch" forName="Accent4" refType="h" fact="0.3945"/>
              <dgm:constr type="w" for="ch" forName="Accent4" refType="w" fact="0.5331"/>
              <dgm:constr type="h" for="ch" forName="Accent4" refType="h" fact="0.2284"/>
              <dgm:constr type="l" for="ch" forName="Accent5" refType="w" fact="0"/>
              <dgm:constr type="t" for="ch" forName="Accent5" refType="h" fact="0.5258"/>
              <dgm:constr type="w" for="ch" forName="Accent5" refType="w" fact="0.5331"/>
              <dgm:constr type="h" for="ch" forName="Accent5" refType="h" fact="0.2284"/>
              <dgm:constr type="l" for="ch" forName="Accent6" refType="w" fact="0.1481"/>
              <dgm:constr type="t" for="ch" forName="Accent6" refType="h" fact="0.6573"/>
              <dgm:constr type="w" for="ch" forName="Accent6" refType="w" fact="0.5331"/>
              <dgm:constr type="h" for="ch" forName="Accent6" refType="h" fact="0.2284"/>
              <dgm:constr type="l" for="ch" forName="Accent7" refType="w" fact="0.0378"/>
              <dgm:constr type="t" for="ch" forName="Accent7" refType="h" fact="0.8037"/>
              <dgm:constr type="w" for="ch" forName="Accent7" refType="w" fact="0.458"/>
              <dgm:constr type="h" for="ch" forName="Accent7" refType="h" fact="0.1963"/>
              <dgm:constr type="l" for="ch" forName="Parent1" refType="w" fact="0.1171"/>
              <dgm:constr type="t" for="ch" forName="Parent1" refType="h" fact="0.0827"/>
              <dgm:constr type="w" for="ch" forName="Parent1" refType="w" fact="0.2975"/>
              <dgm:constr type="h" for="ch" forName="Parent1" refType="h" fact="0.0637"/>
              <dgm:constr type="l" for="ch" forName="Parent2" refType="w" fact="0.2658"/>
              <dgm:constr type="t" for="ch" forName="Parent2" refType="h" fact="0.2142"/>
              <dgm:constr type="w" for="ch" forName="Parent2" refType="w" fact="0.2975"/>
              <dgm:constr type="h" for="ch" forName="Parent2" refType="h" fact="0.0637"/>
              <dgm:constr type="l" for="ch" forName="Parent3" refType="w" fact="0.1171"/>
              <dgm:constr type="t" for="ch" forName="Parent3" refType="h" fact="0.3457"/>
              <dgm:constr type="w" for="ch" forName="Parent3" refType="w" fact="0.2975"/>
              <dgm:constr type="h" for="ch" forName="Parent3" refType="h" fact="0.0637"/>
              <dgm:constr type="l" for="ch" forName="Parent4" refType="w" fact="0.2658"/>
              <dgm:constr type="t" for="ch" forName="Parent4" refType="h" fact="0.4772"/>
              <dgm:constr type="w" for="ch" forName="Parent4" refType="w" fact="0.2975"/>
              <dgm:constr type="h" for="ch" forName="Parent4" refType="h" fact="0.0637"/>
              <dgm:constr type="l" for="ch" forName="Parent5" refType="w" fact="0.1171"/>
              <dgm:constr type="t" for="ch" forName="Parent5" refType="h" fact="0.6085"/>
              <dgm:constr type="w" for="ch" forName="Parent5" refType="w" fact="0.2975"/>
              <dgm:constr type="h" for="ch" forName="Parent5" refType="h" fact="0.0637"/>
              <dgm:constr type="l" for="ch" forName="Parent6" refType="w" fact="0.2658"/>
              <dgm:constr type="t" for="ch" forName="Parent6" refType="h" fact="0.74"/>
              <dgm:constr type="w" for="ch" forName="Parent6" refType="w" fact="0.2975"/>
              <dgm:constr type="h" for="ch" forName="Parent6" refType="h" fact="0.0637"/>
              <dgm:constr type="l" for="ch" forName="Parent7" refType="w" fact="0.1171"/>
              <dgm:constr type="t" for="ch" forName="Parent7" refType="h" fact="0.8715"/>
              <dgm:constr type="w" for="ch" forName="Parent7" refType="w" fact="0.2975"/>
              <dgm:constr type="h" for="ch" forName="Parent7" refType="h" fact="0.0637"/>
              <dgm:constr type="l" for="ch" forName="Child1" refType="w" fact="0.5348"/>
              <dgm:constr type="t" for="ch" forName="Child1" refType="h" fact="0.0678"/>
              <dgm:constr type="w" for="ch" forName="Child1" refType="w" fact="0.3196"/>
              <dgm:constr type="h" for="ch" forName="Child1" refType="h" fact="0.0908"/>
              <dgm:constr type="l" for="ch" forName="Child2" refType="w" fact="0.6804"/>
              <dgm:constr type="t" for="ch" forName="Child2" refType="h" fact="0.2006"/>
              <dgm:constr type="w" for="ch" forName="Child2" refType="w" fact="0.3196"/>
              <dgm:constr type="h" for="ch" forName="Child2" refType="h" fact="0.0908"/>
              <dgm:constr type="l" for="ch" forName="Child3" refType="w" fact="0.5348"/>
              <dgm:constr type="t" for="ch" forName="Child3" refType="h" fact="0.3308"/>
              <dgm:constr type="w" for="ch" forName="Child3" refType="w" fact="0.3196"/>
              <dgm:constr type="h" for="ch" forName="Child3" refType="h" fact="0.0908"/>
              <dgm:constr type="l" for="ch" forName="Child4" refType="w" fact="0.6804"/>
              <dgm:constr type="t" for="ch" forName="Child4" refType="h" fact="0.4623"/>
              <dgm:constr type="w" for="ch" forName="Child4" refType="w" fact="0.3196"/>
              <dgm:constr type="h" for="ch" forName="Child4" refType="h" fact="0.0908"/>
              <dgm:constr type="l" for="ch" forName="Child5" refType="w" fact="0.5348"/>
              <dgm:constr type="t" for="ch" forName="Child5" refType="h" fact="0.5936"/>
              <dgm:constr type="w" for="ch" forName="Child5" refType="w" fact="0.3196"/>
              <dgm:constr type="h" for="ch" forName="Child5" refType="h" fact="0.0908"/>
              <dgm:constr type="l" for="ch" forName="Child6" refType="w" fact="0.6804"/>
              <dgm:constr type="t" for="ch" forName="Child6" refType="h" fact="0.7251"/>
              <dgm:constr type="w" for="ch" forName="Child6" refType="w" fact="0.3196"/>
              <dgm:constr type="h" for="ch" forName="Child6" refType="h" fact="0.0908"/>
              <dgm:constr type="l" for="ch" forName="Child7" refType="w" fact="0.5348"/>
              <dgm:constr type="t" for="ch" forName="Child7" refType="h" fact="0.8579"/>
              <dgm:constr type="w" for="ch" forName="Child7" refType="w" fact="0.3196"/>
              <dgm:constr type="h" for="ch" forName="Child7" refType="h" fact="0.0908"/>
            </dgm:constrLst>
          </dgm:else>
        </dgm:choose>
      </dgm:else>
    </dgm:choose>
    <dgm:forEach name="wrapper" axis="self" ptType="parTrans">
      <dgm:forEach name="accentRepeat" axis="self">
        <dgm:layoutNode name="Accent" styleLbl="node1">
          <dgm:alg type="sp"/>
          <dgm:choose name="Name20">
            <dgm:if name="Name21" func="var" arg="dir" op="equ" val="norm">
              <dgm:choose name="Name22">
                <dgm:if name="Name23" axis="precedSib" ptType="node" func="cnt" op="equ" val="0">
                  <dgm:choose name="Name24">
                    <dgm:if name="Name25" axis="followSib" ptType="node" func="cnt" op="equ" val="0">
                      <dgm:shape xmlns:r="http://schemas.openxmlformats.org/officeDocument/2006/relationships" type="circularArrow" r:blip="">
                        <dgm:adjLst>
                          <dgm:adj idx="1" val="0.1098"/>
                          <dgm:adj idx="2" val="19.0387"/>
                          <dgm:adj idx="3" val="150"/>
                          <dgm:adj idx="4" val="180"/>
                          <dgm:adj idx="5" val="0.125"/>
                        </dgm:adjLst>
                      </dgm:shape>
                    </dgm:if>
                    <dgm:else name="Name26">
                      <dgm:shape xmlns:r="http://schemas.openxmlformats.org/officeDocument/2006/relationships" type="circularArrow" r:blip="">
                        <dgm:adjLst>
                          <dgm:adj idx="1" val="0.1098"/>
                          <dgm:adj idx="2" val="19.0387"/>
                          <dgm:adj idx="3" val="75"/>
                          <dgm:adj idx="4" val="180"/>
                          <dgm:adj idx="5" val="0.125"/>
                        </dgm:adjLst>
                      </dgm:shape>
                    </dgm:else>
                  </dgm:choose>
                </dgm:if>
                <dgm:else name="Name27">
                  <dgm:choose name="Name28">
                    <dgm:if name="Name29" axis="followSib" ptType="node" func="cnt" op="equ" val="0">
                      <dgm:choose name="Name30">
                        <dgm:if name="Name31" axis="precedSib" ptType="node" func="cnt" op="equ" val="1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2" axis="precedSib" ptType="node" func="cnt" op="equ" val="2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33" axis="precedSib" ptType="node" func="cnt" op="equ" val="3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4" axis="precedSib" ptType="node" func="cnt" op="equ" val="4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35" axis="precedSib" ptType="node" func="cnt" op="equ" val="5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6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else name="Name37"/>
                      </dgm:choose>
                    </dgm:if>
                    <dgm:else name="Name38">
                      <dgm:choose name="Name39">
                        <dgm:if name="Name40" axis="precedSib" ptType="node" func="cnt" op="equ" val="0">
                          <dgm:shape xmlns:r="http://schemas.openxmlformats.org/officeDocument/2006/relationships" type="blockArc" r:blip="">
                            <dgm:adjLst>
                              <dgm:adj idx="1" val="-133.1632"/>
                              <dgm:adj idx="2" val="65"/>
                              <dgm:adj idx="3" val="0.13"/>
                            </dgm:adjLst>
                          </dgm:shape>
                        </dgm:if>
                        <dgm:if name="Name41" axis="precedSib" ptType="node" func="cnt" op="equ" val="1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2" axis="precedSib" ptType="node" func="cnt" op="equ" val="2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43" axis="precedSib" ptType="node" func="cnt" op="equ" val="3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4" axis="precedSib" ptType="node" func="cnt" op="equ" val="4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45" axis="precedSib" ptType="node" func="cnt" op="equ" val="5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6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else name="Name47"/>
                      </dgm:choose>
                    </dgm:else>
                  </dgm:choose>
                </dgm:else>
              </dgm:choose>
            </dgm:if>
            <dgm:else name="Name48">
              <dgm:choose name="Name49">
                <dgm:if name="Name50" axis="precedSib" ptType="node" func="cnt" op="equ" val="0">
                  <dgm:choose name="Name51">
                    <dgm:if name="Name52" axis="followSib" ptType="node" func="cnt" op="equ" val="0">
                      <dgm:shape xmlns:r="http://schemas.openxmlformats.org/officeDocument/2006/relationships" type="leftCircularArrow" r:blip="">
                        <dgm:adjLst>
                          <dgm:adj idx="1" val="0.1098"/>
                          <dgm:adj idx="2" val="19.0387"/>
                          <dgm:adj idx="3" val="30"/>
                          <dgm:adj idx="4" val="0"/>
                          <dgm:adj idx="5" val="0.125"/>
                        </dgm:adjLst>
                      </dgm:shape>
                    </dgm:if>
                    <dgm:else name="Name53">
                      <dgm:shape xmlns:r="http://schemas.openxmlformats.org/officeDocument/2006/relationships" type="leftCircularArrow" r:blip="">
                        <dgm:adjLst>
                          <dgm:adj idx="1" val="0.1098"/>
                          <dgm:adj idx="2" val="19.0387"/>
                          <dgm:adj idx="3" val="105"/>
                          <dgm:adj idx="4" val="0"/>
                          <dgm:adj idx="5" val="0.125"/>
                        </dgm:adjLst>
                      </dgm:shape>
                    </dgm:else>
                  </dgm:choose>
                </dgm:if>
                <dgm:else name="Name54">
                  <dgm:choose name="Name55">
                    <dgm:if name="Name56" axis="followSib" ptType="node" func="cnt" op="equ" val="0">
                      <dgm:choose name="Name57">
                        <dgm:if name="Name58" axis="precedSib" ptType="node" func="cnt" op="equ" val="1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59" axis="precedSib" ptType="node" func="cnt" op="equ" val="2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60" axis="precedSib" ptType="node" func="cnt" op="equ" val="3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61" axis="precedSib" ptType="node" func="cnt" op="equ" val="4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62" axis="precedSib" ptType="node" func="cnt" op="equ" val="5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63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else name="Name64"/>
                      </dgm:choose>
                    </dgm:if>
                    <dgm:else name="Name65">
                      <dgm:choose name="Name66">
                        <dgm:if name="Name67" axis="precedSib" ptType="node" func="cnt" op="equ" val="0">
                          <dgm:shape xmlns:r="http://schemas.openxmlformats.org/officeDocument/2006/relationships" type="blockArc" r:blip="">
                            <dgm:adjLst>
                              <dgm:adj idx="1" val="-133.1632"/>
                              <dgm:adj idx="2" val="65"/>
                              <dgm:adj idx="3" val="0.13"/>
                            </dgm:adjLst>
                          </dgm:shape>
                        </dgm:if>
                        <dgm:if name="Name68" axis="precedSib" ptType="node" func="cnt" op="equ" val="1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69" axis="precedSib" ptType="node" func="cnt" op="equ" val="2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70" axis="precedSib" ptType="node" func="cnt" op="equ" val="3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71" axis="precedSib" ptType="node" func="cnt" op="equ" val="4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72" axis="precedSib" ptType="node" func="cnt" op="equ" val="5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73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else name="Name74"/>
                      </dgm:choose>
                    </dgm:else>
                  </dgm:choose>
                </dgm:else>
              </dgm:choose>
            </dgm:else>
          </dgm:choose>
          <dgm:presOf/>
        </dgm:layoutNode>
      </dgm:forEach>
    </dgm:forEach>
    <dgm:forEach name="Name75" axis="ch" ptType="node" cnt="1">
      <dgm:layoutNode name="Accent1">
        <dgm:alg type="sp"/>
        <dgm:shape xmlns:r="http://schemas.openxmlformats.org/officeDocument/2006/relationships" r:blip="">
          <dgm:adjLst/>
        </dgm:shape>
        <dgm:presOf/>
        <dgm:constrLst/>
        <dgm:forEach name="Name76" ref="accentRepeat"/>
      </dgm:layoutNode>
      <dgm:choose name="Name77">
        <dgm:if name="Name78" axis="ch" ptType="node" func="cnt" op="gte" val="1">
          <dgm:layoutNode name="Child1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79"/>
      </dgm:choose>
      <dgm:layoutNode name="Parent1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80" axis="ch" ptType="node" st="2" cnt="1">
      <dgm:layoutNode name="Accent2">
        <dgm:alg type="sp"/>
        <dgm:shape xmlns:r="http://schemas.openxmlformats.org/officeDocument/2006/relationships" r:blip="">
          <dgm:adjLst/>
        </dgm:shape>
        <dgm:presOf/>
        <dgm:constrLst/>
        <dgm:forEach name="Name81" ref="accentRepeat"/>
      </dgm:layoutNode>
      <dgm:choose name="Name82">
        <dgm:if name="Name83" axis="ch" ptType="node" func="cnt" op="gte" val="1">
          <dgm:layoutNode name="Child2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84"/>
      </dgm:choose>
      <dgm:layoutNode name="Parent2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85" axis="ch" ptType="node" st="3" cnt="1">
      <dgm:layoutNode name="Accent3">
        <dgm:alg type="sp"/>
        <dgm:shape xmlns:r="http://schemas.openxmlformats.org/officeDocument/2006/relationships" r:blip="">
          <dgm:adjLst/>
        </dgm:shape>
        <dgm:presOf/>
        <dgm:constrLst/>
        <dgm:forEach name="Name86" ref="accentRepeat"/>
      </dgm:layoutNode>
      <dgm:choose name="Name87">
        <dgm:if name="Name88" axis="ch" ptType="node" func="cnt" op="gte" val="1">
          <dgm:layoutNode name="Child3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89"/>
      </dgm:choose>
      <dgm:layoutNode name="Parent3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Accent4">
        <dgm:alg type="sp"/>
        <dgm:shape xmlns:r="http://schemas.openxmlformats.org/officeDocument/2006/relationships" r:blip="">
          <dgm:adjLst/>
        </dgm:shape>
        <dgm:presOf/>
        <dgm:constrLst/>
        <dgm:forEach name="Name91" ref="accentRepeat"/>
      </dgm:layoutNode>
      <dgm:choose name="Name92">
        <dgm:if name="Name93" axis="ch" ptType="node" func="cnt" op="gte" val="1">
          <dgm:layoutNode name="Child4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94"/>
      </dgm:choose>
      <dgm:layoutNode name="Parent4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95" axis="ch" ptType="node" st="5" cnt="1">
      <dgm:layoutNode name="Accent5">
        <dgm:alg type="sp"/>
        <dgm:shape xmlns:r="http://schemas.openxmlformats.org/officeDocument/2006/relationships" r:blip="">
          <dgm:adjLst/>
        </dgm:shape>
        <dgm:presOf/>
        <dgm:constrLst/>
        <dgm:forEach name="Name96" ref="accentRepeat"/>
      </dgm:layoutNode>
      <dgm:choose name="Name97">
        <dgm:if name="Name98" axis="ch" ptType="node" func="cnt" op="gte" val="1">
          <dgm:layoutNode name="Child5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99"/>
      </dgm:choose>
      <dgm:layoutNode name="Parent5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100" axis="ch" ptType="node" st="6" cnt="1">
      <dgm:layoutNode name="Accent6">
        <dgm:alg type="sp"/>
        <dgm:shape xmlns:r="http://schemas.openxmlformats.org/officeDocument/2006/relationships" r:blip="">
          <dgm:adjLst/>
        </dgm:shape>
        <dgm:presOf/>
        <dgm:constrLst/>
        <dgm:forEach name="Name101" ref="accentRepeat"/>
      </dgm:layoutNode>
      <dgm:choose name="Name102">
        <dgm:if name="Name103" axis="ch" ptType="node" func="cnt" op="gte" val="1">
          <dgm:layoutNode name="Child6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104"/>
      </dgm:choose>
      <dgm:layoutNode name="Parent6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105" axis="ch" ptType="node" st="7" cnt="1">
      <dgm:layoutNode name="Accent7">
        <dgm:alg type="sp"/>
        <dgm:shape xmlns:r="http://schemas.openxmlformats.org/officeDocument/2006/relationships" r:blip="">
          <dgm:adjLst/>
        </dgm:shape>
        <dgm:presOf/>
        <dgm:constrLst/>
        <dgm:forEach name="Name106" ref="accentRepeat"/>
      </dgm:layoutNode>
      <dgm:choose name="Name107">
        <dgm:if name="Name108" axis="ch" ptType="node" func="cnt" op="gte" val="1">
          <dgm:layoutNode name="Child7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109"/>
      </dgm:choose>
      <dgm:layoutNode name="Parent7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9/layout/CircleArrowProcess">
  <dgm:title val=""/>
  <dgm:desc val=""/>
  <dgm:catLst>
    <dgm:cat type="process" pri="16500"/>
    <dgm:cat type="cycle" pri="160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50" srcId="0" destId="10" srcOrd="0" destOrd="0"/>
        <dgm:cxn modelId="60" srcId="0" destId="20" srcOrd="1" destOrd="0"/>
        <dgm:cxn modelId="70" srcId="0" destId="30" srcOrd="2" destOrd="0"/>
        <dgm:cxn modelId="80" srcId="0" destId="40" srcOrd="3" destOrd="0"/>
      </dgm:cxnLst>
      <dgm:bg/>
      <dgm:whole/>
    </dgm:dataModel>
  </dgm:clrData>
  <dgm:layoutNode name="Name0">
    <dgm:varLst>
      <dgm:chMax val="7"/>
      <dgm:chPref val="7"/>
      <dgm:dir/>
      <dgm:animLvl val="lvl"/>
    </dgm:varLst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" ptType="node" func="cnt" op="equ" val="1">
            <dgm:alg type="composite">
              <dgm:param type="ar" val="1.599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Child1" refType="w" fact="0.625"/>
              <dgm:constr type="t" for="ch" forName="Child1" refType="h" fact="0.2981"/>
              <dgm:constr type="w" for="ch" forName="Child1" refType="w" fact="0.375"/>
              <dgm:constr type="h" for="ch" forName="Child1" refType="h" fact="0.4001"/>
              <dgm:constr type="l" for="ch" forName="Accent1" refType="w" fact="0"/>
              <dgm:constr type="t" for="ch" forName="Accent1" refType="h" fact="0"/>
              <dgm:constr type="w" for="ch" forName="Accent1" refType="w" fact="0.6249"/>
              <dgm:constr type="h" for="ch" forName="Accent1" refType="h"/>
              <dgm:constr type="l" for="ch" forName="Parent1" refType="w" fact="0.138"/>
              <dgm:constr type="t" for="ch" forName="Parent1" refType="h" fact="0.362"/>
              <dgm:constr type="w" for="ch" forName="Parent1" refType="w" fact="0.3487"/>
              <dgm:constr type="h" for="ch" forName="Parent1" refType="h" fact="0.2789"/>
            </dgm:constrLst>
          </dgm:if>
          <dgm:if name="Name5" axis="ch" ptType="node" func="cnt" op="equ" val="2">
            <dgm:alg type="composite">
              <dgm:param type="ar" val="1.2026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l" for="ch" forName="Accent1" refType="w" fact="0.1144"/>
              <dgm:constr type="t" for="ch" forName="Accent1" refType="h" fact="0"/>
              <dgm:constr type="w" for="ch" forName="Accent1" refType="w" fact="0.5542"/>
              <dgm:constr type="h" for="ch" forName="Accent1" refType="h" fact="0.6665"/>
              <dgm:constr type="l" for="ch" forName="Parent1" refType="w" fact="0.2368"/>
              <dgm:constr type="t" for="ch" forName="Parent1" refType="h" fact="0.2413"/>
              <dgm:constr type="w" for="ch" forName="Parent1" refType="w" fact="0.3092"/>
              <dgm:constr type="h" for="ch" forName="Parent1" refType="h" fact="0.1859"/>
              <dgm:constr type="l" for="ch" forName="Parent2" refType="w" fact="0.0822"/>
              <dgm:constr type="t" for="ch" forName="Parent2" refType="h" fact="0.625"/>
              <dgm:constr type="w" for="ch" forName="Parent2" refType="w" fact="0.3092"/>
              <dgm:constr type="h" for="ch" forName="Parent2" refType="h" fact="0.1859"/>
              <dgm:constr type="l" for="ch" forName="Child1" refType="w" fact="0.6678"/>
              <dgm:constr type="t" for="ch" forName="Child1" refType="h" fact="0.1978"/>
              <dgm:constr type="w" for="ch" forName="Child1" refType="w" fact="0.3322"/>
              <dgm:constr type="h" for="ch" forName="Child1" refType="h" fact="0.265"/>
              <dgm:constr type="l" for="ch" forName="Child2" refType="w" fact="0.5164"/>
              <dgm:constr type="t" for="ch" forName="Child2" refType="h" fact="0.5855"/>
              <dgm:constr type="w" for="ch" forName="Child2" refType="w" fact="0.3322"/>
              <dgm:constr type="h" for="ch" forName="Child2" refType="h" fact="0.265"/>
              <dgm:constr type="l" for="ch" forName="Accent2" refType="w" fact="0"/>
              <dgm:constr type="t" for="ch" forName="Accent2" refType="h" fact="0.4272"/>
              <dgm:constr type="w" for="ch" forName="Accent2" refType="w" fact="0.4761"/>
              <dgm:constr type="h" for="ch" forName="Accent2" refType="h" fact="0.5728"/>
            </dgm:constrLst>
          </dgm:if>
          <dgm:if name="Name6" axis="ch" ptType="node" func="cnt" op="equ" val="3">
            <dgm:alg type="composite">
              <dgm:param type="ar" val="0.9039"/>
            </dgm:alg>
            <dgm:shape xmlns:r="http://schemas.openxmlformats.org/officeDocument/2006/relationships" r:blip="">
              <dgm:adjLst/>
            </dgm:shape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Accent1" refType="w" fact="0.1479"/>
              <dgm:constr type="t" for="ch" forName="Accent1" refType="h" fact="0"/>
              <dgm:constr type="w" for="ch" forName="Accent1" refType="w" fact="0.5325"/>
              <dgm:constr type="h" for="ch" forName="Accent1" refType="h" fact="0.4814"/>
              <dgm:constr type="l" for="ch" forName="Accent2" refType="w" fact="0"/>
              <dgm:constr type="t" for="ch" forName="Accent2" refType="h" fact="0.2766"/>
              <dgm:constr type="w" for="ch" forName="Accent2" refType="w" fact="0.5325"/>
              <dgm:constr type="h" for="ch" forName="Accent2" refType="h" fact="0.4814"/>
              <dgm:constr type="l" for="ch" forName="Parent1" refType="w" fact="0.2656"/>
              <dgm:constr type="t" for="ch" forName="Parent1" refType="h" fact="0.1738"/>
              <dgm:constr type="w" for="ch" forName="Parent1" refType="w" fact="0.2959"/>
              <dgm:constr type="h" for="ch" forName="Parent1" refType="h" fact="0.1337"/>
              <dgm:constr type="l" for="ch" forName="Accent3" refType="w" fact="0.1858"/>
              <dgm:constr type="t" for="ch" forName="Accent3" refType="h" fact="0.5863"/>
              <dgm:constr type="w" for="ch" forName="Accent3" refType="w" fact="0.4575"/>
              <dgm:constr type="h" for="ch" forName="Accent3" refType="h" fact="0.4137"/>
              <dgm:constr type="l" for="ch" forName="Parent2" refType="w" fact="0.1183"/>
              <dgm:constr type="t" for="ch" forName="Parent2" refType="h" fact="0.452"/>
              <dgm:constr type="w" for="ch" forName="Parent2" refType="w" fact="0.2959"/>
              <dgm:constr type="h" for="ch" forName="Parent2" refType="h" fact="0.1337"/>
              <dgm:constr type="l" for="ch" forName="Parent3" refType="w" fact="0.2663"/>
              <dgm:constr type="t" for="ch" forName="Parent3" refType="h" fact="0.7306"/>
              <dgm:constr type="w" for="ch" forName="Parent3" refType="w" fact="0.2959"/>
              <dgm:constr type="h" for="ch" forName="Parent3" refType="h" fact="0.1337"/>
              <dgm:constr type="l" for="ch" forName="Child2" refType="w" fact="0.5325"/>
              <dgm:constr type="t" for="ch" forName="Child2" refType="h" fact="0.4217"/>
              <dgm:constr type="w" for="ch" forName="Child2" refType="w" fact="0.3195"/>
              <dgm:constr type="h" for="ch" forName="Child2" refType="h" fact="0.1926"/>
              <dgm:constr type="l" for="ch" forName="Child1" refType="w" fact="0.6805"/>
              <dgm:constr type="t" for="ch" forName="Child1" refType="h" fact="0.1435"/>
              <dgm:constr type="w" for="ch" forName="Child1" refType="w" fact="0.3195"/>
              <dgm:constr type="h" for="ch" forName="Child1" refType="h" fact="0.1926"/>
              <dgm:constr type="l" for="ch" forName="Child3" refType="w" fact="0.6805"/>
              <dgm:constr type="t" for="ch" forName="Child3" refType="h" fact="0.6998"/>
              <dgm:constr type="w" for="ch" forName="Child3" refType="w" fact="0.3195"/>
              <dgm:constr type="h" for="ch" forName="Child3" refType="h" fact="0.1926"/>
            </dgm:constrLst>
          </dgm:if>
          <dgm:if name="Name7" axis="ch" ptType="node" func="cnt" op="equ" val="4">
            <dgm:alg type="composite">
              <dgm:param type="ar" val="0.707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3771"/>
              <dgm:constr type="l" for="ch" forName="Accent2" refType="w" fact="0"/>
              <dgm:constr type="t" for="ch" forName="Accent2" refType="h" fact="0.2167"/>
              <dgm:constr type="w" for="ch" forName="Accent2" refType="w" fact="0.5331"/>
              <dgm:constr type="h" for="ch" forName="Accent2" refType="h" fact="0.3771"/>
              <dgm:constr type="l" for="ch" forName="Accent3" refType="w" fact="0.1481"/>
              <dgm:constr type="t" for="ch" forName="Accent3" refType="h" fact="0.4342"/>
              <dgm:constr type="w" for="ch" forName="Accent3" refType="w" fact="0.5331"/>
              <dgm:constr type="h" for="ch" forName="Accent3" refType="h" fact="0.3771"/>
              <dgm:constr type="l" for="ch" forName="Parent1" refType="w" fact="0.2658"/>
              <dgm:constr type="t" for="ch" forName="Parent1" refType="h" fact="0.1365"/>
              <dgm:constr type="w" for="ch" forName="Parent1" refType="w" fact="0.2975"/>
              <dgm:constr type="h" for="ch" forName="Parent1" refType="h" fact="0.1052"/>
              <dgm:constr type="l" for="ch" forName="Parent2" refType="w" fact="0.1171"/>
              <dgm:constr type="t" for="ch" forName="Parent2" refType="h" fact="0.3536"/>
              <dgm:constr type="w" for="ch" forName="Parent2" refType="w" fact="0.2975"/>
              <dgm:constr type="h" for="ch" forName="Parent2" refType="h" fact="0.1052"/>
              <dgm:constr type="l" for="ch" forName="Parent3" refType="w" fact="0.2658"/>
              <dgm:constr type="t" for="ch" forName="Parent3" refType="h" fact="0.5707"/>
              <dgm:constr type="w" for="ch" forName="Parent3" refType="w" fact="0.2975"/>
              <dgm:constr type="h" for="ch" forName="Parent3" refType="h" fact="0.1052"/>
              <dgm:constr type="l" for="ch" forName="Parent4" refType="w" fact="0.1171"/>
              <dgm:constr type="t" for="ch" forName="Parent4" refType="h" fact="0.7878"/>
              <dgm:constr type="w" for="ch" forName="Parent4" refType="w" fact="0.2975"/>
              <dgm:constr type="h" for="ch" forName="Parent4" refType="h" fact="0.1052"/>
              <dgm:constr type="l" for="ch" forName="Child1" refType="w" fact="0.6804"/>
              <dgm:constr type="t" for="ch" forName="Child1" refType="h" fact="0.1119"/>
              <dgm:constr type="w" for="ch" forName="Child1" refType="w" fact="0.3196"/>
              <dgm:constr type="h" for="ch" forName="Child1" refType="h" fact="0.15"/>
              <dgm:constr type="l" for="ch" forName="Child2" refType="w" fact="0.5348"/>
              <dgm:constr type="t" for="ch" forName="Child2" refType="h" fact="0.3312"/>
              <dgm:constr type="w" for="ch" forName="Child2" refType="w" fact="0.3196"/>
              <dgm:constr type="h" for="ch" forName="Child2" refType="h" fact="0.15"/>
              <dgm:constr type="l" for="ch" forName="Child3" refType="w" fact="0.6804"/>
              <dgm:constr type="t" for="ch" forName="Child3" refType="h" fact="0.5461"/>
              <dgm:constr type="w" for="ch" forName="Child3" refType="w" fact="0.3196"/>
              <dgm:constr type="h" for="ch" forName="Child3" refType="h" fact="0.15"/>
              <dgm:constr type="l" for="ch" forName="Child4" refType="w" fact="0.5348"/>
              <dgm:constr type="t" for="ch" forName="Child4" refType="h" fact="0.7632"/>
              <dgm:constr type="w" for="ch" forName="Child4" refType="w" fact="0.3196"/>
              <dgm:constr type="h" for="ch" forName="Child4" refType="h" fact="0.15"/>
              <dgm:constr type="l" for="ch" forName="Accent4" refType="w" fact="0.038"/>
              <dgm:constr type="t" for="ch" forName="Accent4" refType="h" fact="0.6759"/>
              <dgm:constr type="w" for="ch" forName="Accent4" refType="w" fact="0.458"/>
              <dgm:constr type="h" for="ch" forName="Accent4" refType="h" fact="0.3241"/>
            </dgm:constrLst>
          </dgm:if>
          <dgm:if name="Name8" axis="ch" ptType="node" func="cnt" op="equ" val="5">
            <dgm:alg type="composite">
              <dgm:param type="ar" val="0.581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3098"/>
              <dgm:constr type="l" for="ch" forName="Accent2" refType="w" fact="0"/>
              <dgm:constr type="t" for="ch" forName="Accent2" refType="h" fact="0.178"/>
              <dgm:constr type="w" for="ch" forName="Accent2" refType="w" fact="0.5331"/>
              <dgm:constr type="h" for="ch" forName="Accent2" refType="h" fact="0.3098"/>
              <dgm:constr type="l" for="ch" forName="Accent3" refType="w" fact="0.1481"/>
              <dgm:constr type="t" for="ch" forName="Accent3" refType="h" fact="0.3568"/>
              <dgm:constr type="w" for="ch" forName="Accent3" refType="w" fact="0.5331"/>
              <dgm:constr type="h" for="ch" forName="Accent3" refType="h" fact="0.3098"/>
              <dgm:constr type="l" for="ch" forName="Accent4" refType="w" fact="0"/>
              <dgm:constr type="t" for="ch" forName="Accent4" refType="h" fact="0.5351"/>
              <dgm:constr type="w" for="ch" forName="Accent4" refType="w" fact="0.5331"/>
              <dgm:constr type="h" for="ch" forName="Accent4" refType="h" fact="0.3098"/>
              <dgm:constr type="l" for="ch" forName="Accent5" refType="w" fact="0.186"/>
              <dgm:constr type="t" for="ch" forName="Accent5" refType="h" fact="0.7337"/>
              <dgm:constr type="w" for="ch" forName="Accent5" refType="w" fact="0.458"/>
              <dgm:constr type="h" for="ch" forName="Accent5" refType="h" fact="0.2663"/>
              <dgm:constr type="l" for="ch" forName="Parent1" refType="w" fact="0.2658"/>
              <dgm:constr type="t" for="ch" forName="Parent1" refType="h" fact="0.1122"/>
              <dgm:constr type="w" for="ch" forName="Parent1" refType="w" fact="0.2975"/>
              <dgm:constr type="h" for="ch" forName="Parent1" refType="h" fact="0.0864"/>
              <dgm:constr type="l" for="ch" forName="Parent2" refType="w" fact="0.1171"/>
              <dgm:constr type="t" for="ch" forName="Parent2" refType="h" fact="0.2906"/>
              <dgm:constr type="w" for="ch" forName="Parent2" refType="w" fact="0.2975"/>
              <dgm:constr type="h" for="ch" forName="Parent2" refType="h" fact="0.0864"/>
              <dgm:constr type="l" for="ch" forName="Parent3" refType="w" fact="0.2658"/>
              <dgm:constr type="t" for="ch" forName="Parent3" refType="h" fact="0.4689"/>
              <dgm:constr type="w" for="ch" forName="Parent3" refType="w" fact="0.2975"/>
              <dgm:constr type="h" for="ch" forName="Parent3" refType="h" fact="0.0864"/>
              <dgm:constr type="l" for="ch" forName="Parent4" refType="w" fact="0.1171"/>
              <dgm:constr type="t" for="ch" forName="Parent4" refType="h" fact="0.6473"/>
              <dgm:constr type="w" for="ch" forName="Parent4" refType="w" fact="0.2975"/>
              <dgm:constr type="h" for="ch" forName="Parent4" refType="h" fact="0.0864"/>
              <dgm:constr type="l" for="ch" forName="Parent5" refType="w" fact="0.2658"/>
              <dgm:constr type="t" for="ch" forName="Parent5" refType="h" fact="0.8257"/>
              <dgm:constr type="w" for="ch" forName="Parent5" refType="w" fact="0.2975"/>
              <dgm:constr type="h" for="ch" forName="Parent5" refType="h" fact="0.0864"/>
              <dgm:constr type="l" for="ch" forName="Child1" refType="w" fact="0.6804"/>
              <dgm:constr type="t" for="ch" forName="Child1" refType="h" fact="0.0919"/>
              <dgm:constr type="w" for="ch" forName="Child1" refType="w" fact="0.3196"/>
              <dgm:constr type="h" for="ch" forName="Child1" refType="h" fact="0.1232"/>
              <dgm:constr type="l" for="ch" forName="Child2" refType="w" fact="0.5348"/>
              <dgm:constr type="t" for="ch" forName="Child2" refType="h" fact="0.2722"/>
              <dgm:constr type="w" for="ch" forName="Child2" refType="w" fact="0.3196"/>
              <dgm:constr type="h" for="ch" forName="Child2" refType="h" fact="0.1232"/>
              <dgm:constr type="l" for="ch" forName="Child3" refType="w" fact="0.6804"/>
              <dgm:constr type="t" for="ch" forName="Child3" refType="h" fact="0.4487"/>
              <dgm:constr type="w" for="ch" forName="Child3" refType="w" fact="0.3196"/>
              <dgm:constr type="h" for="ch" forName="Child3" refType="h" fact="0.1232"/>
              <dgm:constr type="l" for="ch" forName="Child4" refType="w" fact="0.5348"/>
              <dgm:constr type="t" for="ch" forName="Child4" refType="h" fact="0.6271"/>
              <dgm:constr type="w" for="ch" forName="Child4" refType="w" fact="0.3196"/>
              <dgm:constr type="h" for="ch" forName="Child4" refType="h" fact="0.1232"/>
              <dgm:constr type="l" for="ch" forName="Child5" refType="w" fact="0.6804"/>
              <dgm:constr type="t" for="ch" forName="Child5" refType="h" fact="0.8073"/>
              <dgm:constr type="w" for="ch" forName="Child5" refType="w" fact="0.3196"/>
              <dgm:constr type="h" for="ch" forName="Child5" refType="h" fact="0.1232"/>
            </dgm:constrLst>
          </dgm:if>
          <dgm:if name="Name9" axis="ch" ptType="node" func="cnt" op="equ" val="6">
            <dgm:alg type="composite">
              <dgm:param type="ar" val="0.493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2629"/>
              <dgm:constr type="l" for="ch" forName="Accent2" refType="w" fact="0"/>
              <dgm:constr type="t" for="ch" forName="Accent2" refType="h" fact="0.1511"/>
              <dgm:constr type="w" for="ch" forName="Accent2" refType="w" fact="0.5331"/>
              <dgm:constr type="h" for="ch" forName="Accent2" refType="h" fact="0.2629"/>
              <dgm:constr type="l" for="ch" forName="Accent3" refType="w" fact="0.1481"/>
              <dgm:constr type="t" for="ch" forName="Accent3" refType="h" fact="0.3027"/>
              <dgm:constr type="w" for="ch" forName="Accent3" refType="w" fact="0.5331"/>
              <dgm:constr type="h" for="ch" forName="Accent3" refType="h" fact="0.2629"/>
              <dgm:constr type="l" for="ch" forName="Accent4" refType="w" fact="0"/>
              <dgm:constr type="t" for="ch" forName="Accent4" refType="h" fact="0.4541"/>
              <dgm:constr type="w" for="ch" forName="Accent4" refType="w" fact="0.5331"/>
              <dgm:constr type="h" for="ch" forName="Accent4" refType="h" fact="0.2629"/>
              <dgm:constr type="l" for="ch" forName="Parent1" refType="w" fact="0.2658"/>
              <dgm:constr type="t" for="ch" forName="Parent1" refType="h" fact="0.0952"/>
              <dgm:constr type="w" for="ch" forName="Parent1" refType="w" fact="0.2975"/>
              <dgm:constr type="h" for="ch" forName="Parent1" refType="h" fact="0.0733"/>
              <dgm:constr type="l" for="ch" forName="Parent2" refType="w" fact="0.1171"/>
              <dgm:constr type="t" for="ch" forName="Parent2" refType="h" fact="0.2466"/>
              <dgm:constr type="w" for="ch" forName="Parent2" refType="w" fact="0.2975"/>
              <dgm:constr type="h" for="ch" forName="Parent2" refType="h" fact="0.0733"/>
              <dgm:constr type="l" for="ch" forName="Parent3" refType="w" fact="0.2658"/>
              <dgm:constr type="t" for="ch" forName="Parent3" refType="h" fact="0.3979"/>
              <dgm:constr type="w" for="ch" forName="Parent3" refType="w" fact="0.2975"/>
              <dgm:constr type="h" for="ch" forName="Parent3" refType="h" fact="0.0733"/>
              <dgm:constr type="l" for="ch" forName="Parent4" refType="w" fact="0.1171"/>
              <dgm:constr type="t" for="ch" forName="Parent4" refType="h" fact="0.5493"/>
              <dgm:constr type="w" for="ch" forName="Parent4" refType="w" fact="0.2975"/>
              <dgm:constr type="h" for="ch" forName="Parent4" refType="h" fact="0.0733"/>
              <dgm:constr type="l" for="ch" forName="Child1" refType="w" fact="0.6804"/>
              <dgm:constr type="t" for="ch" forName="Child1" refType="h" fact="0.078"/>
              <dgm:constr type="w" for="ch" forName="Child1" refType="w" fact="0.3196"/>
              <dgm:constr type="h" for="ch" forName="Child1" refType="h" fact="0.1046"/>
              <dgm:constr type="l" for="ch" forName="Child2" refType="w" fact="0.5348"/>
              <dgm:constr type="t" for="ch" forName="Child2" refType="h" fact="0.231"/>
              <dgm:constr type="w" for="ch" forName="Child2" refType="w" fact="0.3196"/>
              <dgm:constr type="h" for="ch" forName="Child2" refType="h" fact="0.1046"/>
              <dgm:constr type="l" for="ch" forName="Child3" refType="w" fact="0.6804"/>
              <dgm:constr type="t" for="ch" forName="Child3" refType="h" fact="0.3808"/>
              <dgm:constr type="w" for="ch" forName="Child3" refType="w" fact="0.3196"/>
              <dgm:constr type="h" for="ch" forName="Child3" refType="h" fact="0.1046"/>
              <dgm:constr type="l" for="ch" forName="Child4" refType="w" fact="0.5348"/>
              <dgm:constr type="t" for="ch" forName="Child4" refType="h" fact="0.5322"/>
              <dgm:constr type="w" for="ch" forName="Child4" refType="w" fact="0.3196"/>
              <dgm:constr type="h" for="ch" forName="Child4" refType="h" fact="0.1046"/>
              <dgm:constr type="l" for="ch" forName="Accent5" refType="w" fact="0.1481"/>
              <dgm:constr type="t" for="ch" forName="Accent5" refType="h" fact="0.6053"/>
              <dgm:constr type="w" for="ch" forName="Accent5" refType="w" fact="0.5331"/>
              <dgm:constr type="h" for="ch" forName="Accent5" refType="h" fact="0.2629"/>
              <dgm:constr type="l" for="ch" forName="Accent6" refType="w" fact="0.038"/>
              <dgm:constr type="t" for="ch" forName="Accent6" refType="h" fact="0.774"/>
              <dgm:constr type="w" for="ch" forName="Accent6" refType="w" fact="0.458"/>
              <dgm:constr type="h" for="ch" forName="Accent6" refType="h" fact="0.226"/>
              <dgm:constr type="l" for="ch" forName="Parent5" refType="w" fact="0.2658"/>
              <dgm:constr type="t" for="ch" forName="Parent5" refType="h" fact="0.7005"/>
              <dgm:constr type="w" for="ch" forName="Parent5" refType="w" fact="0.2975"/>
              <dgm:constr type="h" for="ch" forName="Parent5" refType="h" fact="0.0733"/>
              <dgm:constr type="l" for="ch" forName="Parent6" refType="w" fact="0.1171"/>
              <dgm:constr type="t" for="ch" forName="Parent6" refType="h" fact="0.8519"/>
              <dgm:constr type="w" for="ch" forName="Parent6" refType="w" fact="0.2975"/>
              <dgm:constr type="h" for="ch" forName="Parent6" refType="h" fact="0.0733"/>
              <dgm:constr type="l" for="ch" forName="Child5" refType="w" fact="0.6804"/>
              <dgm:constr type="t" for="ch" forName="Child5" refType="h" fact="0.6833"/>
              <dgm:constr type="w" for="ch" forName="Child5" refType="w" fact="0.3196"/>
              <dgm:constr type="h" for="ch" forName="Child5" refType="h" fact="0.1046"/>
              <dgm:constr type="l" for="ch" forName="Child6" refType="w" fact="0.5348"/>
              <dgm:constr type="t" for="ch" forName="Child6" refType="h" fact="0.8347"/>
              <dgm:constr type="w" for="ch" forName="Child6" refType="w" fact="0.3196"/>
              <dgm:constr type="h" for="ch" forName="Child6" refType="h" fact="0.1046"/>
            </dgm:constrLst>
          </dgm:if>
          <dgm:else name="Name10">
            <dgm:alg type="composite">
              <dgm:param type="ar" val="0.428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2284"/>
              <dgm:constr type="l" for="ch" forName="Accent2" refType="w" fact="0"/>
              <dgm:constr type="t" for="ch" forName="Accent2" refType="h" fact="0.1312"/>
              <dgm:constr type="w" for="ch" forName="Accent2" refType="w" fact="0.5331"/>
              <dgm:constr type="h" for="ch" forName="Accent2" refType="h" fact="0.2284"/>
              <dgm:constr type="l" for="ch" forName="Accent3" refType="w" fact="0.1481"/>
              <dgm:constr type="t" for="ch" forName="Accent3" refType="h" fact="0.263"/>
              <dgm:constr type="w" for="ch" forName="Accent3" refType="w" fact="0.5331"/>
              <dgm:constr type="h" for="ch" forName="Accent3" refType="h" fact="0.2284"/>
              <dgm:constr type="l" for="ch" forName="Accent4" refType="w" fact="0"/>
              <dgm:constr type="t" for="ch" forName="Accent4" refType="h" fact="0.3945"/>
              <dgm:constr type="w" for="ch" forName="Accent4" refType="w" fact="0.5331"/>
              <dgm:constr type="h" for="ch" forName="Accent4" refType="h" fact="0.2284"/>
              <dgm:constr type="l" for="ch" forName="Parent1" refType="w" fact="0.2658"/>
              <dgm:constr type="t" for="ch" forName="Parent1" refType="h" fact="0.0827"/>
              <dgm:constr type="w" for="ch" forName="Parent1" refType="w" fact="0.2975"/>
              <dgm:constr type="h" for="ch" forName="Parent1" refType="h" fact="0.0637"/>
              <dgm:constr type="l" for="ch" forName="Parent2" refType="w" fact="0.1171"/>
              <dgm:constr type="t" for="ch" forName="Parent2" refType="h" fact="0.2142"/>
              <dgm:constr type="w" for="ch" forName="Parent2" refType="w" fact="0.2975"/>
              <dgm:constr type="h" for="ch" forName="Parent2" refType="h" fact="0.0637"/>
              <dgm:constr type="l" for="ch" forName="Parent3" refType="w" fact="0.2658"/>
              <dgm:constr type="t" for="ch" forName="Parent3" refType="h" fact="0.3457"/>
              <dgm:constr type="w" for="ch" forName="Parent3" refType="w" fact="0.2975"/>
              <dgm:constr type="h" for="ch" forName="Parent3" refType="h" fact="0.0637"/>
              <dgm:constr type="l" for="ch" forName="Parent4" refType="w" fact="0.1171"/>
              <dgm:constr type="t" for="ch" forName="Parent4" refType="h" fact="0.4772"/>
              <dgm:constr type="w" for="ch" forName="Parent4" refType="w" fact="0.2975"/>
              <dgm:constr type="h" for="ch" forName="Parent4" refType="h" fact="0.0637"/>
              <dgm:constr type="l" for="ch" forName="Child1" refType="w" fact="0.6804"/>
              <dgm:constr type="t" for="ch" forName="Child1" refType="h" fact="0.0678"/>
              <dgm:constr type="w" for="ch" forName="Child1" refType="w" fact="0.3196"/>
              <dgm:constr type="h" for="ch" forName="Child1" refType="h" fact="0.0908"/>
              <dgm:constr type="l" for="ch" forName="Child2" refType="w" fact="0.5348"/>
              <dgm:constr type="t" for="ch" forName="Child2" refType="h" fact="0.2006"/>
              <dgm:constr type="w" for="ch" forName="Child2" refType="w" fact="0.3196"/>
              <dgm:constr type="h" for="ch" forName="Child2" refType="h" fact="0.0908"/>
              <dgm:constr type="l" for="ch" forName="Child3" refType="w" fact="0.6804"/>
              <dgm:constr type="t" for="ch" forName="Child3" refType="h" fact="0.3308"/>
              <dgm:constr type="w" for="ch" forName="Child3" refType="w" fact="0.3196"/>
              <dgm:constr type="h" for="ch" forName="Child3" refType="h" fact="0.0908"/>
              <dgm:constr type="l" for="ch" forName="Child4" refType="w" fact="0.5348"/>
              <dgm:constr type="t" for="ch" forName="Child4" refType="h" fact="0.4623"/>
              <dgm:constr type="w" for="ch" forName="Child4" refType="w" fact="0.3196"/>
              <dgm:constr type="h" for="ch" forName="Child4" refType="h" fact="0.0908"/>
              <dgm:constr type="l" for="ch" forName="Accent5" refType="w" fact="0.1481"/>
              <dgm:constr type="t" for="ch" forName="Accent5" refType="h" fact="0.5258"/>
              <dgm:constr type="w" for="ch" forName="Accent5" refType="w" fact="0.5331"/>
              <dgm:constr type="h" for="ch" forName="Accent5" refType="h" fact="0.2284"/>
              <dgm:constr type="l" for="ch" forName="Accent6" refType="w" fact="0"/>
              <dgm:constr type="t" for="ch" forName="Accent6" refType="h" fact="0.6573"/>
              <dgm:constr type="w" for="ch" forName="Accent6" refType="w" fact="0.5331"/>
              <dgm:constr type="h" for="ch" forName="Accent6" refType="h" fact="0.2284"/>
              <dgm:constr type="l" for="ch" forName="Accent7" refType="w" fact="0.186"/>
              <dgm:constr type="t" for="ch" forName="Accent7" refType="h" fact="0.8037"/>
              <dgm:constr type="w" for="ch" forName="Accent7" refType="w" fact="0.458"/>
              <dgm:constr type="h" for="ch" forName="Accent7" refType="h" fact="0.1963"/>
              <dgm:constr type="l" for="ch" forName="Parent5" refType="w" fact="0.2658"/>
              <dgm:constr type="t" for="ch" forName="Parent5" refType="h" fact="0.6085"/>
              <dgm:constr type="w" for="ch" forName="Parent5" refType="w" fact="0.2975"/>
              <dgm:constr type="h" for="ch" forName="Parent5" refType="h" fact="0.0637"/>
              <dgm:constr type="l" for="ch" forName="Parent6" refType="w" fact="0.1171"/>
              <dgm:constr type="t" for="ch" forName="Parent6" refType="h" fact="0.74"/>
              <dgm:constr type="w" for="ch" forName="Parent6" refType="w" fact="0.2975"/>
              <dgm:constr type="h" for="ch" forName="Parent6" refType="h" fact="0.0637"/>
              <dgm:constr type="l" for="ch" forName="Parent7" refType="w" fact="0.2658"/>
              <dgm:constr type="t" for="ch" forName="Parent7" refType="h" fact="0.8715"/>
              <dgm:constr type="w" for="ch" forName="Parent7" refType="w" fact="0.2975"/>
              <dgm:constr type="h" for="ch" forName="Parent7" refType="h" fact="0.0637"/>
              <dgm:constr type="l" for="ch" forName="Child5" refType="w" fact="0.6804"/>
              <dgm:constr type="t" for="ch" forName="Child5" refType="h" fact="0.5936"/>
              <dgm:constr type="w" for="ch" forName="Child5" refType="w" fact="0.3196"/>
              <dgm:constr type="h" for="ch" forName="Child5" refType="h" fact="0.0908"/>
              <dgm:constr type="l" for="ch" forName="Child6" refType="w" fact="0.5348"/>
              <dgm:constr type="t" for="ch" forName="Child6" refType="h" fact="0.7251"/>
              <dgm:constr type="w" for="ch" forName="Child6" refType="w" fact="0.3196"/>
              <dgm:constr type="h" for="ch" forName="Child6" refType="h" fact="0.0908"/>
              <dgm:constr type="l" for="ch" forName="Child7" refType="w" fact="0.6804"/>
              <dgm:constr type="t" for="ch" forName="Child7" refType="h" fact="0.8579"/>
              <dgm:constr type="w" for="ch" forName="Child7" refType="w" fact="0.3196"/>
              <dgm:constr type="h" for="ch" forName="Child7" refType="h" fact="0.0908"/>
            </dgm:constrLst>
          </dgm:else>
        </dgm:choose>
      </dgm:if>
      <dgm:else name="Name11">
        <dgm:choose name="Name12">
          <dgm:if name="Name13" axis="ch" ptType="node" func="cnt" op="equ" val="1">
            <dgm:alg type="composite">
              <dgm:param type="ar" val="1.599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Child1" refType="w" fact="0.625"/>
              <dgm:constr type="t" for="ch" forName="Child1" refType="h" fact="0.2981"/>
              <dgm:constr type="w" for="ch" forName="Child1" refType="w" fact="0.375"/>
              <dgm:constr type="h" for="ch" forName="Child1" refType="h" fact="0.4001"/>
              <dgm:constr type="l" for="ch" forName="Accent1" refType="w" fact="0"/>
              <dgm:constr type="t" for="ch" forName="Accent1" refType="h" fact="0"/>
              <dgm:constr type="w" for="ch" forName="Accent1" refType="w" fact="0.6249"/>
              <dgm:constr type="h" for="ch" forName="Accent1" refType="h"/>
              <dgm:constr type="l" for="ch" forName="Parent1" refType="w" fact="0.138"/>
              <dgm:constr type="t" for="ch" forName="Parent1" refType="h" fact="0.362"/>
              <dgm:constr type="w" for="ch" forName="Parent1" refType="w" fact="0.3487"/>
              <dgm:constr type="h" for="ch" forName="Parent1" refType="h" fact="0.2789"/>
            </dgm:constrLst>
          </dgm:if>
          <dgm:if name="Name14" axis="ch" ptType="node" func="cnt" op="equ" val="2">
            <dgm:alg type="composite">
              <dgm:param type="ar" val="1.2026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l" for="ch" forName="Accent1" refType="w" fact="-0.0407"/>
              <dgm:constr type="t" for="ch" forName="Accent1" refType="h" fact="0"/>
              <dgm:constr type="w" for="ch" forName="Accent1" refType="w" fact="0.5542"/>
              <dgm:constr type="h" for="ch" forName="Accent1" refType="h" fact="0.6665"/>
              <dgm:constr type="l" for="ch" forName="Accent2" refType="w" fact="0.1533"/>
              <dgm:constr type="t" for="ch" forName="Accent2" refType="h" fact="0.4272"/>
              <dgm:constr type="w" for="ch" forName="Accent2" refType="w" fact="0.4761"/>
              <dgm:constr type="h" for="ch" forName="Accent2" refType="h" fact="0.5728"/>
              <dgm:constr type="l" for="ch" forName="Parent1" refType="w" fact="0.0822"/>
              <dgm:constr type="t" for="ch" forName="Parent1" refType="h" fact="0.2413"/>
              <dgm:constr type="w" for="ch" forName="Parent1" refType="w" fact="0.3092"/>
              <dgm:constr type="h" for="ch" forName="Parent1" refType="h" fact="0.1859"/>
              <dgm:constr type="l" for="ch" forName="Parent2" refType="w" fact="0.2368"/>
              <dgm:constr type="t" for="ch" forName="Parent2" refType="h" fact="0.625"/>
              <dgm:constr type="w" for="ch" forName="Parent2" refType="w" fact="0.3092"/>
              <dgm:constr type="h" for="ch" forName="Parent2" refType="h" fact="0.1859"/>
              <dgm:constr type="l" for="ch" forName="Child1" refType="w" fact="0.5164"/>
              <dgm:constr type="t" for="ch" forName="Child1" refType="h" fact="0.1978"/>
              <dgm:constr type="w" for="ch" forName="Child1" refType="w" fact="0.3322"/>
              <dgm:constr type="h" for="ch" forName="Child1" refType="h" fact="0.265"/>
              <dgm:constr type="l" for="ch" forName="Child2" refType="w" fact="0.6678"/>
              <dgm:constr type="t" for="ch" forName="Child2" refType="h" fact="0.5855"/>
              <dgm:constr type="w" for="ch" forName="Child2" refType="w" fact="0.3322"/>
              <dgm:constr type="h" for="ch" forName="Child2" refType="h" fact="0.265"/>
            </dgm:constrLst>
          </dgm:if>
          <dgm:if name="Name15" axis="ch" ptType="node" func="cnt" op="equ" val="3">
            <dgm:alg type="composite">
              <dgm:param type="ar" val="0.9039"/>
            </dgm:alg>
            <dgm:shape xmlns:r="http://schemas.openxmlformats.org/officeDocument/2006/relationships" r:blip="">
              <dgm:adjLst/>
            </dgm:shape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25"/>
              <dgm:constr type="h" for="ch" forName="Accent1" refType="h" fact="0.4814"/>
              <dgm:constr type="l" for="ch" forName="Accent2" refType="w" fact="0.1479"/>
              <dgm:constr type="t" for="ch" forName="Accent2" refType="h" fact="0.2766"/>
              <dgm:constr type="w" for="ch" forName="Accent2" refType="w" fact="0.5325"/>
              <dgm:constr type="h" for="ch" forName="Accent2" refType="h" fact="0.4814"/>
              <dgm:constr type="l" for="ch" forName="Accent3" refType="w" fact="0.0378"/>
              <dgm:constr type="t" for="ch" forName="Accent3" refType="h" fact="0.5863"/>
              <dgm:constr type="w" for="ch" forName="Accent3" refType="w" fact="0.4575"/>
              <dgm:constr type="h" for="ch" forName="Accent3" refType="h" fact="0.4137"/>
              <dgm:constr type="l" for="ch" forName="Parent1" refType="w" fact="0.1183"/>
              <dgm:constr type="t" for="ch" forName="Parent1" refType="h" fact="0.1738"/>
              <dgm:constr type="w" for="ch" forName="Parent1" refType="w" fact="0.2959"/>
              <dgm:constr type="h" for="ch" forName="Parent1" refType="h" fact="0.1337"/>
              <dgm:constr type="l" for="ch" forName="Parent2" refType="w" fact="0.2656"/>
              <dgm:constr type="t" for="ch" forName="Parent2" refType="h" fact="0.452"/>
              <dgm:constr type="w" for="ch" forName="Parent2" refType="w" fact="0.2959"/>
              <dgm:constr type="h" for="ch" forName="Parent2" refType="h" fact="0.1337"/>
              <dgm:constr type="l" for="ch" forName="Parent3" refType="w" fact="0.1183"/>
              <dgm:constr type="t" for="ch" forName="Parent3" refType="h" fact="0.7306"/>
              <dgm:constr type="w" for="ch" forName="Parent3" refType="w" fact="0.2959"/>
              <dgm:constr type="h" for="ch" forName="Parent3" refType="h" fact="0.1337"/>
              <dgm:constr type="l" for="ch" forName="Child1" refType="w" fact="0.5325"/>
              <dgm:constr type="t" for="ch" forName="Child1" refType="h" fact="0.1435"/>
              <dgm:constr type="w" for="ch" forName="Child1" refType="w" fact="0.3195"/>
              <dgm:constr type="h" for="ch" forName="Child1" refType="h" fact="0.1926"/>
              <dgm:constr type="l" for="ch" forName="Child2" refType="w" fact="0.6805"/>
              <dgm:constr type="t" for="ch" forName="Child2" refType="h" fact="0.4217"/>
              <dgm:constr type="w" for="ch" forName="Child2" refType="w" fact="0.3195"/>
              <dgm:constr type="h" for="ch" forName="Child2" refType="h" fact="0.1926"/>
              <dgm:constr type="l" for="ch" forName="Child3" refType="w" fact="0.5325"/>
              <dgm:constr type="t" for="ch" forName="Child3" refType="h" fact="0.6998"/>
              <dgm:constr type="w" for="ch" forName="Child3" refType="w" fact="0.3195"/>
              <dgm:constr type="h" for="ch" forName="Child3" refType="h" fact="0.1926"/>
            </dgm:constrLst>
          </dgm:if>
          <dgm:if name="Name16" axis="ch" ptType="node" func="cnt" op="equ" val="4">
            <dgm:alg type="composite">
              <dgm:param type="ar" val="0.707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3771"/>
              <dgm:constr type="l" for="ch" forName="Accent2" refType="w" fact="0.1481"/>
              <dgm:constr type="t" for="ch" forName="Accent2" refType="h" fact="0.2167"/>
              <dgm:constr type="w" for="ch" forName="Accent2" refType="w" fact="0.5331"/>
              <dgm:constr type="h" for="ch" forName="Accent2" refType="h" fact="0.3771"/>
              <dgm:constr type="l" for="ch" forName="Accent3" refType="w" fact="0"/>
              <dgm:constr type="t" for="ch" forName="Accent3" refType="h" fact="0.4342"/>
              <dgm:constr type="w" for="ch" forName="Accent3" refType="w" fact="0.5331"/>
              <dgm:constr type="h" for="ch" forName="Accent3" refType="h" fact="0.3771"/>
              <dgm:constr type="l" for="ch" forName="Accent4" refType="w" fact="0.186"/>
              <dgm:constr type="t" for="ch" forName="Accent4" refType="h" fact="0.6759"/>
              <dgm:constr type="w" for="ch" forName="Accent4" refType="w" fact="0.458"/>
              <dgm:constr type="h" for="ch" forName="Accent4" refType="h" fact="0.3241"/>
              <dgm:constr type="l" for="ch" forName="Parent1" refType="w" fact="0.1171"/>
              <dgm:constr type="t" for="ch" forName="Parent1" refType="h" fact="0.1365"/>
              <dgm:constr type="w" for="ch" forName="Parent1" refType="w" fact="0.2975"/>
              <dgm:constr type="h" for="ch" forName="Parent1" refType="h" fact="0.1052"/>
              <dgm:constr type="l" for="ch" forName="Parent2" refType="w" fact="0.2658"/>
              <dgm:constr type="t" for="ch" forName="Parent2" refType="h" fact="0.3536"/>
              <dgm:constr type="w" for="ch" forName="Parent2" refType="w" fact="0.2975"/>
              <dgm:constr type="h" for="ch" forName="Parent2" refType="h" fact="0.1052"/>
              <dgm:constr type="l" for="ch" forName="Parent3" refType="w" fact="0.1171"/>
              <dgm:constr type="t" for="ch" forName="Parent3" refType="h" fact="0.5707"/>
              <dgm:constr type="w" for="ch" forName="Parent3" refType="w" fact="0.2975"/>
              <dgm:constr type="h" for="ch" forName="Parent3" refType="h" fact="0.1052"/>
              <dgm:constr type="l" for="ch" forName="Parent4" refType="w" fact="0.2658"/>
              <dgm:constr type="t" for="ch" forName="Parent4" refType="h" fact="0.7878"/>
              <dgm:constr type="w" for="ch" forName="Parent4" refType="w" fact="0.2975"/>
              <dgm:constr type="h" for="ch" forName="Parent4" refType="h" fact="0.1052"/>
              <dgm:constr type="l" for="ch" forName="Child1" refType="w" fact="0.5348"/>
              <dgm:constr type="t" for="ch" forName="Child1" refType="h" fact="0.1119"/>
              <dgm:constr type="w" for="ch" forName="Child1" refType="w" fact="0.3196"/>
              <dgm:constr type="h" for="ch" forName="Child1" refType="h" fact="0.15"/>
              <dgm:constr type="l" for="ch" forName="Child2" refType="w" fact="0.6804"/>
              <dgm:constr type="t" for="ch" forName="Child2" refType="h" fact="0.3312"/>
              <dgm:constr type="w" for="ch" forName="Child2" refType="w" fact="0.3196"/>
              <dgm:constr type="h" for="ch" forName="Child2" refType="h" fact="0.15"/>
              <dgm:constr type="l" for="ch" forName="Child3" refType="w" fact="0.5348"/>
              <dgm:constr type="t" for="ch" forName="Child3" refType="h" fact="0.5461"/>
              <dgm:constr type="w" for="ch" forName="Child3" refType="w" fact="0.3196"/>
              <dgm:constr type="h" for="ch" forName="Child3" refType="h" fact="0.15"/>
              <dgm:constr type="l" for="ch" forName="Child4" refType="w" fact="0.6804"/>
              <dgm:constr type="t" for="ch" forName="Child4" refType="h" fact="0.7632"/>
              <dgm:constr type="w" for="ch" forName="Child4" refType="w" fact="0.3196"/>
              <dgm:constr type="h" for="ch" forName="Child4" refType="h" fact="0.15"/>
            </dgm:constrLst>
          </dgm:if>
          <dgm:if name="Name17" axis="ch" ptType="node" func="cnt" op="equ" val="5">
            <dgm:alg type="composite">
              <dgm:param type="ar" val="0.581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3098"/>
              <dgm:constr type="l" for="ch" forName="Accent2" refType="w" fact="0.1481"/>
              <dgm:constr type="t" for="ch" forName="Accent2" refType="h" fact="0.178"/>
              <dgm:constr type="w" for="ch" forName="Accent2" refType="w" fact="0.5331"/>
              <dgm:constr type="h" for="ch" forName="Accent2" refType="h" fact="0.3098"/>
              <dgm:constr type="l" for="ch" forName="Accent3" refType="w" fact="0"/>
              <dgm:constr type="t" for="ch" forName="Accent3" refType="h" fact="0.3568"/>
              <dgm:constr type="w" for="ch" forName="Accent3" refType="w" fact="0.5331"/>
              <dgm:constr type="h" for="ch" forName="Accent3" refType="h" fact="0.3098"/>
              <dgm:constr type="l" for="ch" forName="Accent4" refType="w" fact="0.1481"/>
              <dgm:constr type="t" for="ch" forName="Accent4" refType="h" fact="0.5351"/>
              <dgm:constr type="w" for="ch" forName="Accent4" refType="w" fact="0.5331"/>
              <dgm:constr type="h" for="ch" forName="Accent4" refType="h" fact="0.3098"/>
              <dgm:constr type="l" for="ch" forName="Accent5" refType="w" fact="0.0378"/>
              <dgm:constr type="t" for="ch" forName="Accent5" refType="h" fact="0.7337"/>
              <dgm:constr type="w" for="ch" forName="Accent5" refType="w" fact="0.458"/>
              <dgm:constr type="h" for="ch" forName="Accent5" refType="h" fact="0.2663"/>
              <dgm:constr type="l" for="ch" forName="Parent1" refType="w" fact="0.1171"/>
              <dgm:constr type="t" for="ch" forName="Parent1" refType="h" fact="0.1122"/>
              <dgm:constr type="w" for="ch" forName="Parent1" refType="w" fact="0.2975"/>
              <dgm:constr type="h" for="ch" forName="Parent1" refType="h" fact="0.0864"/>
              <dgm:constr type="l" for="ch" forName="Parent2" refType="w" fact="0.2658"/>
              <dgm:constr type="t" for="ch" forName="Parent2" refType="h" fact="0.2906"/>
              <dgm:constr type="w" for="ch" forName="Parent2" refType="w" fact="0.2975"/>
              <dgm:constr type="h" for="ch" forName="Parent2" refType="h" fact="0.0864"/>
              <dgm:constr type="l" for="ch" forName="Parent3" refType="w" fact="0.1171"/>
              <dgm:constr type="t" for="ch" forName="Parent3" refType="h" fact="0.4689"/>
              <dgm:constr type="w" for="ch" forName="Parent3" refType="w" fact="0.2975"/>
              <dgm:constr type="h" for="ch" forName="Parent3" refType="h" fact="0.0864"/>
              <dgm:constr type="l" for="ch" forName="Parent4" refType="w" fact="0.2658"/>
              <dgm:constr type="t" for="ch" forName="Parent4" refType="h" fact="0.6473"/>
              <dgm:constr type="w" for="ch" forName="Parent4" refType="w" fact="0.2975"/>
              <dgm:constr type="h" for="ch" forName="Parent4" refType="h" fact="0.0864"/>
              <dgm:constr type="l" for="ch" forName="Parent5" refType="w" fact="0.1171"/>
              <dgm:constr type="t" for="ch" forName="Parent5" refType="h" fact="0.8257"/>
              <dgm:constr type="w" for="ch" forName="Parent5" refType="w" fact="0.2975"/>
              <dgm:constr type="h" for="ch" forName="Parent5" refType="h" fact="0.0864"/>
              <dgm:constr type="l" for="ch" forName="Child1" refType="w" fact="0.5348"/>
              <dgm:constr type="t" for="ch" forName="Child1" refType="h" fact="0.0919"/>
              <dgm:constr type="w" for="ch" forName="Child1" refType="w" fact="0.3196"/>
              <dgm:constr type="h" for="ch" forName="Child1" refType="h" fact="0.1232"/>
              <dgm:constr type="l" for="ch" forName="Child2" refType="w" fact="0.6804"/>
              <dgm:constr type="t" for="ch" forName="Child2" refType="h" fact="0.2722"/>
              <dgm:constr type="w" for="ch" forName="Child2" refType="w" fact="0.3196"/>
              <dgm:constr type="h" for="ch" forName="Child2" refType="h" fact="0.1232"/>
              <dgm:constr type="l" for="ch" forName="Child3" refType="w" fact="0.5348"/>
              <dgm:constr type="t" for="ch" forName="Child3" refType="h" fact="0.4487"/>
              <dgm:constr type="w" for="ch" forName="Child3" refType="w" fact="0.3196"/>
              <dgm:constr type="h" for="ch" forName="Child3" refType="h" fact="0.1232"/>
              <dgm:constr type="l" for="ch" forName="Child4" refType="w" fact="0.6804"/>
              <dgm:constr type="t" for="ch" forName="Child4" refType="h" fact="0.6271"/>
              <dgm:constr type="w" for="ch" forName="Child4" refType="w" fact="0.3196"/>
              <dgm:constr type="h" for="ch" forName="Child4" refType="h" fact="0.1232"/>
              <dgm:constr type="l" for="ch" forName="Child5" refType="w" fact="0.5348"/>
              <dgm:constr type="t" for="ch" forName="Child5" refType="h" fact="0.8073"/>
              <dgm:constr type="w" for="ch" forName="Child5" refType="w" fact="0.3196"/>
              <dgm:constr type="h" for="ch" forName="Child5" refType="h" fact="0.1232"/>
            </dgm:constrLst>
          </dgm:if>
          <dgm:if name="Name18" axis="ch" ptType="node" func="cnt" op="equ" val="6">
            <dgm:alg type="composite">
              <dgm:param type="ar" val="0.493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2629"/>
              <dgm:constr type="l" for="ch" forName="Accent2" refType="w" fact="0.1481"/>
              <dgm:constr type="t" for="ch" forName="Accent2" refType="h" fact="0.1511"/>
              <dgm:constr type="w" for="ch" forName="Accent2" refType="w" fact="0.5331"/>
              <dgm:constr type="h" for="ch" forName="Accent2" refType="h" fact="0.2629"/>
              <dgm:constr type="l" for="ch" forName="Accent3" refType="w" fact="0"/>
              <dgm:constr type="t" for="ch" forName="Accent3" refType="h" fact="0.3027"/>
              <dgm:constr type="w" for="ch" forName="Accent3" refType="w" fact="0.5331"/>
              <dgm:constr type="h" for="ch" forName="Accent3" refType="h" fact="0.2629"/>
              <dgm:constr type="l" for="ch" forName="Accent4" refType="w" fact="0.1481"/>
              <dgm:constr type="t" for="ch" forName="Accent4" refType="h" fact="0.4541"/>
              <dgm:constr type="w" for="ch" forName="Accent4" refType="w" fact="0.5331"/>
              <dgm:constr type="h" for="ch" forName="Accent4" refType="h" fact="0.2629"/>
              <dgm:constr type="l" for="ch" forName="Accent5" refType="w" fact="0"/>
              <dgm:constr type="t" for="ch" forName="Accent5" refType="h" fact="0.6053"/>
              <dgm:constr type="w" for="ch" forName="Accent5" refType="w" fact="0.5331"/>
              <dgm:constr type="h" for="ch" forName="Accent5" refType="h" fact="0.2629"/>
              <dgm:constr type="l" for="ch" forName="Accent6" refType="w" fact="0.186"/>
              <dgm:constr type="t" for="ch" forName="Accent6" refType="h" fact="0.774"/>
              <dgm:constr type="w" for="ch" forName="Accent6" refType="w" fact="0.458"/>
              <dgm:constr type="h" for="ch" forName="Accent6" refType="h" fact="0.226"/>
              <dgm:constr type="l" for="ch" forName="Parent1" refType="w" fact="0.1171"/>
              <dgm:constr type="t" for="ch" forName="Parent1" refType="h" fact="0.0952"/>
              <dgm:constr type="w" for="ch" forName="Parent1" refType="w" fact="0.2975"/>
              <dgm:constr type="h" for="ch" forName="Parent1" refType="h" fact="0.0733"/>
              <dgm:constr type="l" for="ch" forName="Parent2" refType="w" fact="0.2658"/>
              <dgm:constr type="t" for="ch" forName="Parent2" refType="h" fact="0.2466"/>
              <dgm:constr type="w" for="ch" forName="Parent2" refType="w" fact="0.2975"/>
              <dgm:constr type="h" for="ch" forName="Parent2" refType="h" fact="0.0733"/>
              <dgm:constr type="l" for="ch" forName="Parent3" refType="w" fact="0.1171"/>
              <dgm:constr type="t" for="ch" forName="Parent3" refType="h" fact="0.3979"/>
              <dgm:constr type="w" for="ch" forName="Parent3" refType="w" fact="0.2975"/>
              <dgm:constr type="h" for="ch" forName="Parent3" refType="h" fact="0.0733"/>
              <dgm:constr type="l" for="ch" forName="Parent4" refType="w" fact="0.2658"/>
              <dgm:constr type="t" for="ch" forName="Parent4" refType="h" fact="0.5493"/>
              <dgm:constr type="w" for="ch" forName="Parent4" refType="w" fact="0.2975"/>
              <dgm:constr type="h" for="ch" forName="Parent4" refType="h" fact="0.0733"/>
              <dgm:constr type="l" for="ch" forName="Parent5" refType="w" fact="0.1171"/>
              <dgm:constr type="t" for="ch" forName="Parent5" refType="h" fact="0.7005"/>
              <dgm:constr type="w" for="ch" forName="Parent5" refType="w" fact="0.2975"/>
              <dgm:constr type="h" for="ch" forName="Parent5" refType="h" fact="0.0733"/>
              <dgm:constr type="l" for="ch" forName="Parent6" refType="w" fact="0.2658"/>
              <dgm:constr type="t" for="ch" forName="Parent6" refType="h" fact="0.8519"/>
              <dgm:constr type="w" for="ch" forName="Parent6" refType="w" fact="0.2975"/>
              <dgm:constr type="h" for="ch" forName="Parent6" refType="h" fact="0.0733"/>
              <dgm:constr type="l" for="ch" forName="Child1" refType="w" fact="0.5348"/>
              <dgm:constr type="t" for="ch" forName="Child1" refType="h" fact="0.078"/>
              <dgm:constr type="w" for="ch" forName="Child1" refType="w" fact="0.3196"/>
              <dgm:constr type="h" for="ch" forName="Child1" refType="h" fact="0.1046"/>
              <dgm:constr type="l" for="ch" forName="Child2" refType="w" fact="0.6804"/>
              <dgm:constr type="t" for="ch" forName="Child2" refType="h" fact="0.231"/>
              <dgm:constr type="w" for="ch" forName="Child2" refType="w" fact="0.3196"/>
              <dgm:constr type="h" for="ch" forName="Child2" refType="h" fact="0.1046"/>
              <dgm:constr type="l" for="ch" forName="Child3" refType="w" fact="0.5348"/>
              <dgm:constr type="t" for="ch" forName="Child3" refType="h" fact="0.3808"/>
              <dgm:constr type="w" for="ch" forName="Child3" refType="w" fact="0.3196"/>
              <dgm:constr type="h" for="ch" forName="Child3" refType="h" fact="0.1046"/>
              <dgm:constr type="l" for="ch" forName="Child4" refType="w" fact="0.6804"/>
              <dgm:constr type="t" for="ch" forName="Child4" refType="h" fact="0.5322"/>
              <dgm:constr type="w" for="ch" forName="Child4" refType="w" fact="0.3196"/>
              <dgm:constr type="h" for="ch" forName="Child4" refType="h" fact="0.1046"/>
              <dgm:constr type="l" for="ch" forName="Child5" refType="w" fact="0.5348"/>
              <dgm:constr type="t" for="ch" forName="Child5" refType="h" fact="0.6833"/>
              <dgm:constr type="w" for="ch" forName="Child5" refType="w" fact="0.3196"/>
              <dgm:constr type="h" for="ch" forName="Child5" refType="h" fact="0.1046"/>
              <dgm:constr type="l" for="ch" forName="Child6" refType="w" fact="0.6804"/>
              <dgm:constr type="t" for="ch" forName="Child6" refType="h" fact="0.8347"/>
              <dgm:constr type="w" for="ch" forName="Child6" refType="w" fact="0.3196"/>
              <dgm:constr type="h" for="ch" forName="Child6" refType="h" fact="0.1046"/>
            </dgm:constrLst>
          </dgm:if>
          <dgm:else name="Name19">
            <dgm:alg type="composite">
              <dgm:param type="ar" val="0.428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2284"/>
              <dgm:constr type="l" for="ch" forName="Accent2" refType="w" fact="0.1481"/>
              <dgm:constr type="t" for="ch" forName="Accent2" refType="h" fact="0.1312"/>
              <dgm:constr type="w" for="ch" forName="Accent2" refType="w" fact="0.5331"/>
              <dgm:constr type="h" for="ch" forName="Accent2" refType="h" fact="0.2284"/>
              <dgm:constr type="l" for="ch" forName="Accent3" refType="w" fact="0"/>
              <dgm:constr type="t" for="ch" forName="Accent3" refType="h" fact="0.263"/>
              <dgm:constr type="w" for="ch" forName="Accent3" refType="w" fact="0.5331"/>
              <dgm:constr type="h" for="ch" forName="Accent3" refType="h" fact="0.2284"/>
              <dgm:constr type="l" for="ch" forName="Accent4" refType="w" fact="0.1481"/>
              <dgm:constr type="t" for="ch" forName="Accent4" refType="h" fact="0.3945"/>
              <dgm:constr type="w" for="ch" forName="Accent4" refType="w" fact="0.5331"/>
              <dgm:constr type="h" for="ch" forName="Accent4" refType="h" fact="0.2284"/>
              <dgm:constr type="l" for="ch" forName="Accent5" refType="w" fact="0"/>
              <dgm:constr type="t" for="ch" forName="Accent5" refType="h" fact="0.5258"/>
              <dgm:constr type="w" for="ch" forName="Accent5" refType="w" fact="0.5331"/>
              <dgm:constr type="h" for="ch" forName="Accent5" refType="h" fact="0.2284"/>
              <dgm:constr type="l" for="ch" forName="Accent6" refType="w" fact="0.1481"/>
              <dgm:constr type="t" for="ch" forName="Accent6" refType="h" fact="0.6573"/>
              <dgm:constr type="w" for="ch" forName="Accent6" refType="w" fact="0.5331"/>
              <dgm:constr type="h" for="ch" forName="Accent6" refType="h" fact="0.2284"/>
              <dgm:constr type="l" for="ch" forName="Accent7" refType="w" fact="0.0378"/>
              <dgm:constr type="t" for="ch" forName="Accent7" refType="h" fact="0.8037"/>
              <dgm:constr type="w" for="ch" forName="Accent7" refType="w" fact="0.458"/>
              <dgm:constr type="h" for="ch" forName="Accent7" refType="h" fact="0.1963"/>
              <dgm:constr type="l" for="ch" forName="Parent1" refType="w" fact="0.1171"/>
              <dgm:constr type="t" for="ch" forName="Parent1" refType="h" fact="0.0827"/>
              <dgm:constr type="w" for="ch" forName="Parent1" refType="w" fact="0.2975"/>
              <dgm:constr type="h" for="ch" forName="Parent1" refType="h" fact="0.0637"/>
              <dgm:constr type="l" for="ch" forName="Parent2" refType="w" fact="0.2658"/>
              <dgm:constr type="t" for="ch" forName="Parent2" refType="h" fact="0.2142"/>
              <dgm:constr type="w" for="ch" forName="Parent2" refType="w" fact="0.2975"/>
              <dgm:constr type="h" for="ch" forName="Parent2" refType="h" fact="0.0637"/>
              <dgm:constr type="l" for="ch" forName="Parent3" refType="w" fact="0.1171"/>
              <dgm:constr type="t" for="ch" forName="Parent3" refType="h" fact="0.3457"/>
              <dgm:constr type="w" for="ch" forName="Parent3" refType="w" fact="0.2975"/>
              <dgm:constr type="h" for="ch" forName="Parent3" refType="h" fact="0.0637"/>
              <dgm:constr type="l" for="ch" forName="Parent4" refType="w" fact="0.2658"/>
              <dgm:constr type="t" for="ch" forName="Parent4" refType="h" fact="0.4772"/>
              <dgm:constr type="w" for="ch" forName="Parent4" refType="w" fact="0.2975"/>
              <dgm:constr type="h" for="ch" forName="Parent4" refType="h" fact="0.0637"/>
              <dgm:constr type="l" for="ch" forName="Parent5" refType="w" fact="0.1171"/>
              <dgm:constr type="t" for="ch" forName="Parent5" refType="h" fact="0.6085"/>
              <dgm:constr type="w" for="ch" forName="Parent5" refType="w" fact="0.2975"/>
              <dgm:constr type="h" for="ch" forName="Parent5" refType="h" fact="0.0637"/>
              <dgm:constr type="l" for="ch" forName="Parent6" refType="w" fact="0.2658"/>
              <dgm:constr type="t" for="ch" forName="Parent6" refType="h" fact="0.74"/>
              <dgm:constr type="w" for="ch" forName="Parent6" refType="w" fact="0.2975"/>
              <dgm:constr type="h" for="ch" forName="Parent6" refType="h" fact="0.0637"/>
              <dgm:constr type="l" for="ch" forName="Parent7" refType="w" fact="0.1171"/>
              <dgm:constr type="t" for="ch" forName="Parent7" refType="h" fact="0.8715"/>
              <dgm:constr type="w" for="ch" forName="Parent7" refType="w" fact="0.2975"/>
              <dgm:constr type="h" for="ch" forName="Parent7" refType="h" fact="0.0637"/>
              <dgm:constr type="l" for="ch" forName="Child1" refType="w" fact="0.5348"/>
              <dgm:constr type="t" for="ch" forName="Child1" refType="h" fact="0.0678"/>
              <dgm:constr type="w" for="ch" forName="Child1" refType="w" fact="0.3196"/>
              <dgm:constr type="h" for="ch" forName="Child1" refType="h" fact="0.0908"/>
              <dgm:constr type="l" for="ch" forName="Child2" refType="w" fact="0.6804"/>
              <dgm:constr type="t" for="ch" forName="Child2" refType="h" fact="0.2006"/>
              <dgm:constr type="w" for="ch" forName="Child2" refType="w" fact="0.3196"/>
              <dgm:constr type="h" for="ch" forName="Child2" refType="h" fact="0.0908"/>
              <dgm:constr type="l" for="ch" forName="Child3" refType="w" fact="0.5348"/>
              <dgm:constr type="t" for="ch" forName="Child3" refType="h" fact="0.3308"/>
              <dgm:constr type="w" for="ch" forName="Child3" refType="w" fact="0.3196"/>
              <dgm:constr type="h" for="ch" forName="Child3" refType="h" fact="0.0908"/>
              <dgm:constr type="l" for="ch" forName="Child4" refType="w" fact="0.6804"/>
              <dgm:constr type="t" for="ch" forName="Child4" refType="h" fact="0.4623"/>
              <dgm:constr type="w" for="ch" forName="Child4" refType="w" fact="0.3196"/>
              <dgm:constr type="h" for="ch" forName="Child4" refType="h" fact="0.0908"/>
              <dgm:constr type="l" for="ch" forName="Child5" refType="w" fact="0.5348"/>
              <dgm:constr type="t" for="ch" forName="Child5" refType="h" fact="0.5936"/>
              <dgm:constr type="w" for="ch" forName="Child5" refType="w" fact="0.3196"/>
              <dgm:constr type="h" for="ch" forName="Child5" refType="h" fact="0.0908"/>
              <dgm:constr type="l" for="ch" forName="Child6" refType="w" fact="0.6804"/>
              <dgm:constr type="t" for="ch" forName="Child6" refType="h" fact="0.7251"/>
              <dgm:constr type="w" for="ch" forName="Child6" refType="w" fact="0.3196"/>
              <dgm:constr type="h" for="ch" forName="Child6" refType="h" fact="0.0908"/>
              <dgm:constr type="l" for="ch" forName="Child7" refType="w" fact="0.5348"/>
              <dgm:constr type="t" for="ch" forName="Child7" refType="h" fact="0.8579"/>
              <dgm:constr type="w" for="ch" forName="Child7" refType="w" fact="0.3196"/>
              <dgm:constr type="h" for="ch" forName="Child7" refType="h" fact="0.0908"/>
            </dgm:constrLst>
          </dgm:else>
        </dgm:choose>
      </dgm:else>
    </dgm:choose>
    <dgm:forEach name="wrapper" axis="self" ptType="parTrans">
      <dgm:forEach name="accentRepeat" axis="self">
        <dgm:layoutNode name="Accent" styleLbl="node1">
          <dgm:alg type="sp"/>
          <dgm:choose name="Name20">
            <dgm:if name="Name21" func="var" arg="dir" op="equ" val="norm">
              <dgm:choose name="Name22">
                <dgm:if name="Name23" axis="precedSib" ptType="node" func="cnt" op="equ" val="0">
                  <dgm:choose name="Name24">
                    <dgm:if name="Name25" axis="followSib" ptType="node" func="cnt" op="equ" val="0">
                      <dgm:shape xmlns:r="http://schemas.openxmlformats.org/officeDocument/2006/relationships" type="circularArrow" r:blip="">
                        <dgm:adjLst>
                          <dgm:adj idx="1" val="0.1098"/>
                          <dgm:adj idx="2" val="19.0387"/>
                          <dgm:adj idx="3" val="150"/>
                          <dgm:adj idx="4" val="180"/>
                          <dgm:adj idx="5" val="0.125"/>
                        </dgm:adjLst>
                      </dgm:shape>
                    </dgm:if>
                    <dgm:else name="Name26">
                      <dgm:shape xmlns:r="http://schemas.openxmlformats.org/officeDocument/2006/relationships" type="circularArrow" r:blip="">
                        <dgm:adjLst>
                          <dgm:adj idx="1" val="0.1098"/>
                          <dgm:adj idx="2" val="19.0387"/>
                          <dgm:adj idx="3" val="75"/>
                          <dgm:adj idx="4" val="180"/>
                          <dgm:adj idx="5" val="0.125"/>
                        </dgm:adjLst>
                      </dgm:shape>
                    </dgm:else>
                  </dgm:choose>
                </dgm:if>
                <dgm:else name="Name27">
                  <dgm:choose name="Name28">
                    <dgm:if name="Name29" axis="followSib" ptType="node" func="cnt" op="equ" val="0">
                      <dgm:choose name="Name30">
                        <dgm:if name="Name31" axis="precedSib" ptType="node" func="cnt" op="equ" val="1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2" axis="precedSib" ptType="node" func="cnt" op="equ" val="2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33" axis="precedSib" ptType="node" func="cnt" op="equ" val="3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4" axis="precedSib" ptType="node" func="cnt" op="equ" val="4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35" axis="precedSib" ptType="node" func="cnt" op="equ" val="5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6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else name="Name37"/>
                      </dgm:choose>
                    </dgm:if>
                    <dgm:else name="Name38">
                      <dgm:choose name="Name39">
                        <dgm:if name="Name40" axis="precedSib" ptType="node" func="cnt" op="equ" val="0">
                          <dgm:shape xmlns:r="http://schemas.openxmlformats.org/officeDocument/2006/relationships" type="blockArc" r:blip="">
                            <dgm:adjLst>
                              <dgm:adj idx="1" val="-133.1632"/>
                              <dgm:adj idx="2" val="65"/>
                              <dgm:adj idx="3" val="0.13"/>
                            </dgm:adjLst>
                          </dgm:shape>
                        </dgm:if>
                        <dgm:if name="Name41" axis="precedSib" ptType="node" func="cnt" op="equ" val="1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2" axis="precedSib" ptType="node" func="cnt" op="equ" val="2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43" axis="precedSib" ptType="node" func="cnt" op="equ" val="3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4" axis="precedSib" ptType="node" func="cnt" op="equ" val="4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45" axis="precedSib" ptType="node" func="cnt" op="equ" val="5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6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else name="Name47"/>
                      </dgm:choose>
                    </dgm:else>
                  </dgm:choose>
                </dgm:else>
              </dgm:choose>
            </dgm:if>
            <dgm:else name="Name48">
              <dgm:choose name="Name49">
                <dgm:if name="Name50" axis="precedSib" ptType="node" func="cnt" op="equ" val="0">
                  <dgm:choose name="Name51">
                    <dgm:if name="Name52" axis="followSib" ptType="node" func="cnt" op="equ" val="0">
                      <dgm:shape xmlns:r="http://schemas.openxmlformats.org/officeDocument/2006/relationships" type="leftCircularArrow" r:blip="">
                        <dgm:adjLst>
                          <dgm:adj idx="1" val="0.1098"/>
                          <dgm:adj idx="2" val="19.0387"/>
                          <dgm:adj idx="3" val="30"/>
                          <dgm:adj idx="4" val="0"/>
                          <dgm:adj idx="5" val="0.125"/>
                        </dgm:adjLst>
                      </dgm:shape>
                    </dgm:if>
                    <dgm:else name="Name53">
                      <dgm:shape xmlns:r="http://schemas.openxmlformats.org/officeDocument/2006/relationships" type="leftCircularArrow" r:blip="">
                        <dgm:adjLst>
                          <dgm:adj idx="1" val="0.1098"/>
                          <dgm:adj idx="2" val="19.0387"/>
                          <dgm:adj idx="3" val="105"/>
                          <dgm:adj idx="4" val="0"/>
                          <dgm:adj idx="5" val="0.125"/>
                        </dgm:adjLst>
                      </dgm:shape>
                    </dgm:else>
                  </dgm:choose>
                </dgm:if>
                <dgm:else name="Name54">
                  <dgm:choose name="Name55">
                    <dgm:if name="Name56" axis="followSib" ptType="node" func="cnt" op="equ" val="0">
                      <dgm:choose name="Name57">
                        <dgm:if name="Name58" axis="precedSib" ptType="node" func="cnt" op="equ" val="1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59" axis="precedSib" ptType="node" func="cnt" op="equ" val="2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60" axis="precedSib" ptType="node" func="cnt" op="equ" val="3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61" axis="precedSib" ptType="node" func="cnt" op="equ" val="4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62" axis="precedSib" ptType="node" func="cnt" op="equ" val="5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63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else name="Name64"/>
                      </dgm:choose>
                    </dgm:if>
                    <dgm:else name="Name65">
                      <dgm:choose name="Name66">
                        <dgm:if name="Name67" axis="precedSib" ptType="node" func="cnt" op="equ" val="0">
                          <dgm:shape xmlns:r="http://schemas.openxmlformats.org/officeDocument/2006/relationships" type="blockArc" r:blip="">
                            <dgm:adjLst>
                              <dgm:adj idx="1" val="-133.1632"/>
                              <dgm:adj idx="2" val="65"/>
                              <dgm:adj idx="3" val="0.13"/>
                            </dgm:adjLst>
                          </dgm:shape>
                        </dgm:if>
                        <dgm:if name="Name68" axis="precedSib" ptType="node" func="cnt" op="equ" val="1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69" axis="precedSib" ptType="node" func="cnt" op="equ" val="2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70" axis="precedSib" ptType="node" func="cnt" op="equ" val="3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71" axis="precedSib" ptType="node" func="cnt" op="equ" val="4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72" axis="precedSib" ptType="node" func="cnt" op="equ" val="5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73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else name="Name74"/>
                      </dgm:choose>
                    </dgm:else>
                  </dgm:choose>
                </dgm:else>
              </dgm:choose>
            </dgm:else>
          </dgm:choose>
          <dgm:presOf/>
        </dgm:layoutNode>
      </dgm:forEach>
    </dgm:forEach>
    <dgm:forEach name="Name75" axis="ch" ptType="node" cnt="1">
      <dgm:layoutNode name="Accent1">
        <dgm:alg type="sp"/>
        <dgm:shape xmlns:r="http://schemas.openxmlformats.org/officeDocument/2006/relationships" r:blip="">
          <dgm:adjLst/>
        </dgm:shape>
        <dgm:presOf/>
        <dgm:constrLst/>
        <dgm:forEach name="Name76" ref="accentRepeat"/>
      </dgm:layoutNode>
      <dgm:choose name="Name77">
        <dgm:if name="Name78" axis="ch" ptType="node" func="cnt" op="gte" val="1">
          <dgm:layoutNode name="Child1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79"/>
      </dgm:choose>
      <dgm:layoutNode name="Parent1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80" axis="ch" ptType="node" st="2" cnt="1">
      <dgm:layoutNode name="Accent2">
        <dgm:alg type="sp"/>
        <dgm:shape xmlns:r="http://schemas.openxmlformats.org/officeDocument/2006/relationships" r:blip="">
          <dgm:adjLst/>
        </dgm:shape>
        <dgm:presOf/>
        <dgm:constrLst/>
        <dgm:forEach name="Name81" ref="accentRepeat"/>
      </dgm:layoutNode>
      <dgm:choose name="Name82">
        <dgm:if name="Name83" axis="ch" ptType="node" func="cnt" op="gte" val="1">
          <dgm:layoutNode name="Child2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84"/>
      </dgm:choose>
      <dgm:layoutNode name="Parent2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85" axis="ch" ptType="node" st="3" cnt="1">
      <dgm:layoutNode name="Accent3">
        <dgm:alg type="sp"/>
        <dgm:shape xmlns:r="http://schemas.openxmlformats.org/officeDocument/2006/relationships" r:blip="">
          <dgm:adjLst/>
        </dgm:shape>
        <dgm:presOf/>
        <dgm:constrLst/>
        <dgm:forEach name="Name86" ref="accentRepeat"/>
      </dgm:layoutNode>
      <dgm:choose name="Name87">
        <dgm:if name="Name88" axis="ch" ptType="node" func="cnt" op="gte" val="1">
          <dgm:layoutNode name="Child3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89"/>
      </dgm:choose>
      <dgm:layoutNode name="Parent3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Accent4">
        <dgm:alg type="sp"/>
        <dgm:shape xmlns:r="http://schemas.openxmlformats.org/officeDocument/2006/relationships" r:blip="">
          <dgm:adjLst/>
        </dgm:shape>
        <dgm:presOf/>
        <dgm:constrLst/>
        <dgm:forEach name="Name91" ref="accentRepeat"/>
      </dgm:layoutNode>
      <dgm:choose name="Name92">
        <dgm:if name="Name93" axis="ch" ptType="node" func="cnt" op="gte" val="1">
          <dgm:layoutNode name="Child4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94"/>
      </dgm:choose>
      <dgm:layoutNode name="Parent4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95" axis="ch" ptType="node" st="5" cnt="1">
      <dgm:layoutNode name="Accent5">
        <dgm:alg type="sp"/>
        <dgm:shape xmlns:r="http://schemas.openxmlformats.org/officeDocument/2006/relationships" r:blip="">
          <dgm:adjLst/>
        </dgm:shape>
        <dgm:presOf/>
        <dgm:constrLst/>
        <dgm:forEach name="Name96" ref="accentRepeat"/>
      </dgm:layoutNode>
      <dgm:choose name="Name97">
        <dgm:if name="Name98" axis="ch" ptType="node" func="cnt" op="gte" val="1">
          <dgm:layoutNode name="Child5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99"/>
      </dgm:choose>
      <dgm:layoutNode name="Parent5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100" axis="ch" ptType="node" st="6" cnt="1">
      <dgm:layoutNode name="Accent6">
        <dgm:alg type="sp"/>
        <dgm:shape xmlns:r="http://schemas.openxmlformats.org/officeDocument/2006/relationships" r:blip="">
          <dgm:adjLst/>
        </dgm:shape>
        <dgm:presOf/>
        <dgm:constrLst/>
        <dgm:forEach name="Name101" ref="accentRepeat"/>
      </dgm:layoutNode>
      <dgm:choose name="Name102">
        <dgm:if name="Name103" axis="ch" ptType="node" func="cnt" op="gte" val="1">
          <dgm:layoutNode name="Child6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104"/>
      </dgm:choose>
      <dgm:layoutNode name="Parent6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105" axis="ch" ptType="node" st="7" cnt="1">
      <dgm:layoutNode name="Accent7">
        <dgm:alg type="sp"/>
        <dgm:shape xmlns:r="http://schemas.openxmlformats.org/officeDocument/2006/relationships" r:blip="">
          <dgm:adjLst/>
        </dgm:shape>
        <dgm:presOf/>
        <dgm:constrLst/>
        <dgm:forEach name="Name106" ref="accentRepeat"/>
      </dgm:layoutNode>
      <dgm:choose name="Name107">
        <dgm:if name="Name108" axis="ch" ptType="node" func="cnt" op="gte" val="1">
          <dgm:layoutNode name="Child7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109"/>
      </dgm:choose>
      <dgm:layoutNode name="Parent7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9/layout/CircleArrowProcess">
  <dgm:title val=""/>
  <dgm:desc val=""/>
  <dgm:catLst>
    <dgm:cat type="process" pri="16500"/>
    <dgm:cat type="cycle" pri="160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50" srcId="0" destId="10" srcOrd="0" destOrd="0"/>
        <dgm:cxn modelId="60" srcId="0" destId="20" srcOrd="1" destOrd="0"/>
        <dgm:cxn modelId="70" srcId="0" destId="30" srcOrd="2" destOrd="0"/>
        <dgm:cxn modelId="80" srcId="0" destId="40" srcOrd="3" destOrd="0"/>
      </dgm:cxnLst>
      <dgm:bg/>
      <dgm:whole/>
    </dgm:dataModel>
  </dgm:clrData>
  <dgm:layoutNode name="Name0">
    <dgm:varLst>
      <dgm:chMax val="7"/>
      <dgm:chPref val="7"/>
      <dgm:dir/>
      <dgm:animLvl val="lvl"/>
    </dgm:varLst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" ptType="node" func="cnt" op="equ" val="1">
            <dgm:alg type="composite">
              <dgm:param type="ar" val="1.599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Child1" refType="w" fact="0.625"/>
              <dgm:constr type="t" for="ch" forName="Child1" refType="h" fact="0.2981"/>
              <dgm:constr type="w" for="ch" forName="Child1" refType="w" fact="0.375"/>
              <dgm:constr type="h" for="ch" forName="Child1" refType="h" fact="0.4001"/>
              <dgm:constr type="l" for="ch" forName="Accent1" refType="w" fact="0"/>
              <dgm:constr type="t" for="ch" forName="Accent1" refType="h" fact="0"/>
              <dgm:constr type="w" for="ch" forName="Accent1" refType="w" fact="0.6249"/>
              <dgm:constr type="h" for="ch" forName="Accent1" refType="h"/>
              <dgm:constr type="l" for="ch" forName="Parent1" refType="w" fact="0.138"/>
              <dgm:constr type="t" for="ch" forName="Parent1" refType="h" fact="0.362"/>
              <dgm:constr type="w" for="ch" forName="Parent1" refType="w" fact="0.3487"/>
              <dgm:constr type="h" for="ch" forName="Parent1" refType="h" fact="0.2789"/>
            </dgm:constrLst>
          </dgm:if>
          <dgm:if name="Name5" axis="ch" ptType="node" func="cnt" op="equ" val="2">
            <dgm:alg type="composite">
              <dgm:param type="ar" val="1.2026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l" for="ch" forName="Accent1" refType="w" fact="0.1144"/>
              <dgm:constr type="t" for="ch" forName="Accent1" refType="h" fact="0"/>
              <dgm:constr type="w" for="ch" forName="Accent1" refType="w" fact="0.5542"/>
              <dgm:constr type="h" for="ch" forName="Accent1" refType="h" fact="0.6665"/>
              <dgm:constr type="l" for="ch" forName="Parent1" refType="w" fact="0.2368"/>
              <dgm:constr type="t" for="ch" forName="Parent1" refType="h" fact="0.2413"/>
              <dgm:constr type="w" for="ch" forName="Parent1" refType="w" fact="0.3092"/>
              <dgm:constr type="h" for="ch" forName="Parent1" refType="h" fact="0.1859"/>
              <dgm:constr type="l" for="ch" forName="Parent2" refType="w" fact="0.0822"/>
              <dgm:constr type="t" for="ch" forName="Parent2" refType="h" fact="0.625"/>
              <dgm:constr type="w" for="ch" forName="Parent2" refType="w" fact="0.3092"/>
              <dgm:constr type="h" for="ch" forName="Parent2" refType="h" fact="0.1859"/>
              <dgm:constr type="l" for="ch" forName="Child1" refType="w" fact="0.6678"/>
              <dgm:constr type="t" for="ch" forName="Child1" refType="h" fact="0.1978"/>
              <dgm:constr type="w" for="ch" forName="Child1" refType="w" fact="0.3322"/>
              <dgm:constr type="h" for="ch" forName="Child1" refType="h" fact="0.265"/>
              <dgm:constr type="l" for="ch" forName="Child2" refType="w" fact="0.5164"/>
              <dgm:constr type="t" for="ch" forName="Child2" refType="h" fact="0.5855"/>
              <dgm:constr type="w" for="ch" forName="Child2" refType="w" fact="0.3322"/>
              <dgm:constr type="h" for="ch" forName="Child2" refType="h" fact="0.265"/>
              <dgm:constr type="l" for="ch" forName="Accent2" refType="w" fact="0"/>
              <dgm:constr type="t" for="ch" forName="Accent2" refType="h" fact="0.4272"/>
              <dgm:constr type="w" for="ch" forName="Accent2" refType="w" fact="0.4761"/>
              <dgm:constr type="h" for="ch" forName="Accent2" refType="h" fact="0.5728"/>
            </dgm:constrLst>
          </dgm:if>
          <dgm:if name="Name6" axis="ch" ptType="node" func="cnt" op="equ" val="3">
            <dgm:alg type="composite">
              <dgm:param type="ar" val="0.9039"/>
            </dgm:alg>
            <dgm:shape xmlns:r="http://schemas.openxmlformats.org/officeDocument/2006/relationships" r:blip="">
              <dgm:adjLst/>
            </dgm:shape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Accent1" refType="w" fact="0.1479"/>
              <dgm:constr type="t" for="ch" forName="Accent1" refType="h" fact="0"/>
              <dgm:constr type="w" for="ch" forName="Accent1" refType="w" fact="0.5325"/>
              <dgm:constr type="h" for="ch" forName="Accent1" refType="h" fact="0.4814"/>
              <dgm:constr type="l" for="ch" forName="Accent2" refType="w" fact="0"/>
              <dgm:constr type="t" for="ch" forName="Accent2" refType="h" fact="0.2766"/>
              <dgm:constr type="w" for="ch" forName="Accent2" refType="w" fact="0.5325"/>
              <dgm:constr type="h" for="ch" forName="Accent2" refType="h" fact="0.4814"/>
              <dgm:constr type="l" for="ch" forName="Parent1" refType="w" fact="0.2656"/>
              <dgm:constr type="t" for="ch" forName="Parent1" refType="h" fact="0.1738"/>
              <dgm:constr type="w" for="ch" forName="Parent1" refType="w" fact="0.2959"/>
              <dgm:constr type="h" for="ch" forName="Parent1" refType="h" fact="0.1337"/>
              <dgm:constr type="l" for="ch" forName="Accent3" refType="w" fact="0.1858"/>
              <dgm:constr type="t" for="ch" forName="Accent3" refType="h" fact="0.5863"/>
              <dgm:constr type="w" for="ch" forName="Accent3" refType="w" fact="0.4575"/>
              <dgm:constr type="h" for="ch" forName="Accent3" refType="h" fact="0.4137"/>
              <dgm:constr type="l" for="ch" forName="Parent2" refType="w" fact="0.1183"/>
              <dgm:constr type="t" for="ch" forName="Parent2" refType="h" fact="0.452"/>
              <dgm:constr type="w" for="ch" forName="Parent2" refType="w" fact="0.2959"/>
              <dgm:constr type="h" for="ch" forName="Parent2" refType="h" fact="0.1337"/>
              <dgm:constr type="l" for="ch" forName="Parent3" refType="w" fact="0.2663"/>
              <dgm:constr type="t" for="ch" forName="Parent3" refType="h" fact="0.7306"/>
              <dgm:constr type="w" for="ch" forName="Parent3" refType="w" fact="0.2959"/>
              <dgm:constr type="h" for="ch" forName="Parent3" refType="h" fact="0.1337"/>
              <dgm:constr type="l" for="ch" forName="Child2" refType="w" fact="0.5325"/>
              <dgm:constr type="t" for="ch" forName="Child2" refType="h" fact="0.4217"/>
              <dgm:constr type="w" for="ch" forName="Child2" refType="w" fact="0.3195"/>
              <dgm:constr type="h" for="ch" forName="Child2" refType="h" fact="0.1926"/>
              <dgm:constr type="l" for="ch" forName="Child1" refType="w" fact="0.6805"/>
              <dgm:constr type="t" for="ch" forName="Child1" refType="h" fact="0.1435"/>
              <dgm:constr type="w" for="ch" forName="Child1" refType="w" fact="0.3195"/>
              <dgm:constr type="h" for="ch" forName="Child1" refType="h" fact="0.1926"/>
              <dgm:constr type="l" for="ch" forName="Child3" refType="w" fact="0.6805"/>
              <dgm:constr type="t" for="ch" forName="Child3" refType="h" fact="0.6998"/>
              <dgm:constr type="w" for="ch" forName="Child3" refType="w" fact="0.3195"/>
              <dgm:constr type="h" for="ch" forName="Child3" refType="h" fact="0.1926"/>
            </dgm:constrLst>
          </dgm:if>
          <dgm:if name="Name7" axis="ch" ptType="node" func="cnt" op="equ" val="4">
            <dgm:alg type="composite">
              <dgm:param type="ar" val="0.707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3771"/>
              <dgm:constr type="l" for="ch" forName="Accent2" refType="w" fact="0"/>
              <dgm:constr type="t" for="ch" forName="Accent2" refType="h" fact="0.2167"/>
              <dgm:constr type="w" for="ch" forName="Accent2" refType="w" fact="0.5331"/>
              <dgm:constr type="h" for="ch" forName="Accent2" refType="h" fact="0.3771"/>
              <dgm:constr type="l" for="ch" forName="Accent3" refType="w" fact="0.1481"/>
              <dgm:constr type="t" for="ch" forName="Accent3" refType="h" fact="0.4342"/>
              <dgm:constr type="w" for="ch" forName="Accent3" refType="w" fact="0.5331"/>
              <dgm:constr type="h" for="ch" forName="Accent3" refType="h" fact="0.3771"/>
              <dgm:constr type="l" for="ch" forName="Parent1" refType="w" fact="0.2658"/>
              <dgm:constr type="t" for="ch" forName="Parent1" refType="h" fact="0.1365"/>
              <dgm:constr type="w" for="ch" forName="Parent1" refType="w" fact="0.2975"/>
              <dgm:constr type="h" for="ch" forName="Parent1" refType="h" fact="0.1052"/>
              <dgm:constr type="l" for="ch" forName="Parent2" refType="w" fact="0.1171"/>
              <dgm:constr type="t" for="ch" forName="Parent2" refType="h" fact="0.3536"/>
              <dgm:constr type="w" for="ch" forName="Parent2" refType="w" fact="0.2975"/>
              <dgm:constr type="h" for="ch" forName="Parent2" refType="h" fact="0.1052"/>
              <dgm:constr type="l" for="ch" forName="Parent3" refType="w" fact="0.2658"/>
              <dgm:constr type="t" for="ch" forName="Parent3" refType="h" fact="0.5707"/>
              <dgm:constr type="w" for="ch" forName="Parent3" refType="w" fact="0.2975"/>
              <dgm:constr type="h" for="ch" forName="Parent3" refType="h" fact="0.1052"/>
              <dgm:constr type="l" for="ch" forName="Parent4" refType="w" fact="0.1171"/>
              <dgm:constr type="t" for="ch" forName="Parent4" refType="h" fact="0.7878"/>
              <dgm:constr type="w" for="ch" forName="Parent4" refType="w" fact="0.2975"/>
              <dgm:constr type="h" for="ch" forName="Parent4" refType="h" fact="0.1052"/>
              <dgm:constr type="l" for="ch" forName="Child1" refType="w" fact="0.6804"/>
              <dgm:constr type="t" for="ch" forName="Child1" refType="h" fact="0.1119"/>
              <dgm:constr type="w" for="ch" forName="Child1" refType="w" fact="0.3196"/>
              <dgm:constr type="h" for="ch" forName="Child1" refType="h" fact="0.15"/>
              <dgm:constr type="l" for="ch" forName="Child2" refType="w" fact="0.5348"/>
              <dgm:constr type="t" for="ch" forName="Child2" refType="h" fact="0.3312"/>
              <dgm:constr type="w" for="ch" forName="Child2" refType="w" fact="0.3196"/>
              <dgm:constr type="h" for="ch" forName="Child2" refType="h" fact="0.15"/>
              <dgm:constr type="l" for="ch" forName="Child3" refType="w" fact="0.6804"/>
              <dgm:constr type="t" for="ch" forName="Child3" refType="h" fact="0.5461"/>
              <dgm:constr type="w" for="ch" forName="Child3" refType="w" fact="0.3196"/>
              <dgm:constr type="h" for="ch" forName="Child3" refType="h" fact="0.15"/>
              <dgm:constr type="l" for="ch" forName="Child4" refType="w" fact="0.5348"/>
              <dgm:constr type="t" for="ch" forName="Child4" refType="h" fact="0.7632"/>
              <dgm:constr type="w" for="ch" forName="Child4" refType="w" fact="0.3196"/>
              <dgm:constr type="h" for="ch" forName="Child4" refType="h" fact="0.15"/>
              <dgm:constr type="l" for="ch" forName="Accent4" refType="w" fact="0.038"/>
              <dgm:constr type="t" for="ch" forName="Accent4" refType="h" fact="0.6759"/>
              <dgm:constr type="w" for="ch" forName="Accent4" refType="w" fact="0.458"/>
              <dgm:constr type="h" for="ch" forName="Accent4" refType="h" fact="0.3241"/>
            </dgm:constrLst>
          </dgm:if>
          <dgm:if name="Name8" axis="ch" ptType="node" func="cnt" op="equ" val="5">
            <dgm:alg type="composite">
              <dgm:param type="ar" val="0.581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3098"/>
              <dgm:constr type="l" for="ch" forName="Accent2" refType="w" fact="0"/>
              <dgm:constr type="t" for="ch" forName="Accent2" refType="h" fact="0.178"/>
              <dgm:constr type="w" for="ch" forName="Accent2" refType="w" fact="0.5331"/>
              <dgm:constr type="h" for="ch" forName="Accent2" refType="h" fact="0.3098"/>
              <dgm:constr type="l" for="ch" forName="Accent3" refType="w" fact="0.1481"/>
              <dgm:constr type="t" for="ch" forName="Accent3" refType="h" fact="0.3568"/>
              <dgm:constr type="w" for="ch" forName="Accent3" refType="w" fact="0.5331"/>
              <dgm:constr type="h" for="ch" forName="Accent3" refType="h" fact="0.3098"/>
              <dgm:constr type="l" for="ch" forName="Accent4" refType="w" fact="0"/>
              <dgm:constr type="t" for="ch" forName="Accent4" refType="h" fact="0.5351"/>
              <dgm:constr type="w" for="ch" forName="Accent4" refType="w" fact="0.5331"/>
              <dgm:constr type="h" for="ch" forName="Accent4" refType="h" fact="0.3098"/>
              <dgm:constr type="l" for="ch" forName="Accent5" refType="w" fact="0.186"/>
              <dgm:constr type="t" for="ch" forName="Accent5" refType="h" fact="0.7337"/>
              <dgm:constr type="w" for="ch" forName="Accent5" refType="w" fact="0.458"/>
              <dgm:constr type="h" for="ch" forName="Accent5" refType="h" fact="0.2663"/>
              <dgm:constr type="l" for="ch" forName="Parent1" refType="w" fact="0.2658"/>
              <dgm:constr type="t" for="ch" forName="Parent1" refType="h" fact="0.1122"/>
              <dgm:constr type="w" for="ch" forName="Parent1" refType="w" fact="0.2975"/>
              <dgm:constr type="h" for="ch" forName="Parent1" refType="h" fact="0.0864"/>
              <dgm:constr type="l" for="ch" forName="Parent2" refType="w" fact="0.1171"/>
              <dgm:constr type="t" for="ch" forName="Parent2" refType="h" fact="0.2906"/>
              <dgm:constr type="w" for="ch" forName="Parent2" refType="w" fact="0.2975"/>
              <dgm:constr type="h" for="ch" forName="Parent2" refType="h" fact="0.0864"/>
              <dgm:constr type="l" for="ch" forName="Parent3" refType="w" fact="0.2658"/>
              <dgm:constr type="t" for="ch" forName="Parent3" refType="h" fact="0.4689"/>
              <dgm:constr type="w" for="ch" forName="Parent3" refType="w" fact="0.2975"/>
              <dgm:constr type="h" for="ch" forName="Parent3" refType="h" fact="0.0864"/>
              <dgm:constr type="l" for="ch" forName="Parent4" refType="w" fact="0.1171"/>
              <dgm:constr type="t" for="ch" forName="Parent4" refType="h" fact="0.6473"/>
              <dgm:constr type="w" for="ch" forName="Parent4" refType="w" fact="0.2975"/>
              <dgm:constr type="h" for="ch" forName="Parent4" refType="h" fact="0.0864"/>
              <dgm:constr type="l" for="ch" forName="Parent5" refType="w" fact="0.2658"/>
              <dgm:constr type="t" for="ch" forName="Parent5" refType="h" fact="0.8257"/>
              <dgm:constr type="w" for="ch" forName="Parent5" refType="w" fact="0.2975"/>
              <dgm:constr type="h" for="ch" forName="Parent5" refType="h" fact="0.0864"/>
              <dgm:constr type="l" for="ch" forName="Child1" refType="w" fact="0.6804"/>
              <dgm:constr type="t" for="ch" forName="Child1" refType="h" fact="0.0919"/>
              <dgm:constr type="w" for="ch" forName="Child1" refType="w" fact="0.3196"/>
              <dgm:constr type="h" for="ch" forName="Child1" refType="h" fact="0.1232"/>
              <dgm:constr type="l" for="ch" forName="Child2" refType="w" fact="0.5348"/>
              <dgm:constr type="t" for="ch" forName="Child2" refType="h" fact="0.2722"/>
              <dgm:constr type="w" for="ch" forName="Child2" refType="w" fact="0.3196"/>
              <dgm:constr type="h" for="ch" forName="Child2" refType="h" fact="0.1232"/>
              <dgm:constr type="l" for="ch" forName="Child3" refType="w" fact="0.6804"/>
              <dgm:constr type="t" for="ch" forName="Child3" refType="h" fact="0.4487"/>
              <dgm:constr type="w" for="ch" forName="Child3" refType="w" fact="0.3196"/>
              <dgm:constr type="h" for="ch" forName="Child3" refType="h" fact="0.1232"/>
              <dgm:constr type="l" for="ch" forName="Child4" refType="w" fact="0.5348"/>
              <dgm:constr type="t" for="ch" forName="Child4" refType="h" fact="0.6271"/>
              <dgm:constr type="w" for="ch" forName="Child4" refType="w" fact="0.3196"/>
              <dgm:constr type="h" for="ch" forName="Child4" refType="h" fact="0.1232"/>
              <dgm:constr type="l" for="ch" forName="Child5" refType="w" fact="0.6804"/>
              <dgm:constr type="t" for="ch" forName="Child5" refType="h" fact="0.8073"/>
              <dgm:constr type="w" for="ch" forName="Child5" refType="w" fact="0.3196"/>
              <dgm:constr type="h" for="ch" forName="Child5" refType="h" fact="0.1232"/>
            </dgm:constrLst>
          </dgm:if>
          <dgm:if name="Name9" axis="ch" ptType="node" func="cnt" op="equ" val="6">
            <dgm:alg type="composite">
              <dgm:param type="ar" val="0.493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2629"/>
              <dgm:constr type="l" for="ch" forName="Accent2" refType="w" fact="0"/>
              <dgm:constr type="t" for="ch" forName="Accent2" refType="h" fact="0.1511"/>
              <dgm:constr type="w" for="ch" forName="Accent2" refType="w" fact="0.5331"/>
              <dgm:constr type="h" for="ch" forName="Accent2" refType="h" fact="0.2629"/>
              <dgm:constr type="l" for="ch" forName="Accent3" refType="w" fact="0.1481"/>
              <dgm:constr type="t" for="ch" forName="Accent3" refType="h" fact="0.3027"/>
              <dgm:constr type="w" for="ch" forName="Accent3" refType="w" fact="0.5331"/>
              <dgm:constr type="h" for="ch" forName="Accent3" refType="h" fact="0.2629"/>
              <dgm:constr type="l" for="ch" forName="Accent4" refType="w" fact="0"/>
              <dgm:constr type="t" for="ch" forName="Accent4" refType="h" fact="0.4541"/>
              <dgm:constr type="w" for="ch" forName="Accent4" refType="w" fact="0.5331"/>
              <dgm:constr type="h" for="ch" forName="Accent4" refType="h" fact="0.2629"/>
              <dgm:constr type="l" for="ch" forName="Parent1" refType="w" fact="0.2658"/>
              <dgm:constr type="t" for="ch" forName="Parent1" refType="h" fact="0.0952"/>
              <dgm:constr type="w" for="ch" forName="Parent1" refType="w" fact="0.2975"/>
              <dgm:constr type="h" for="ch" forName="Parent1" refType="h" fact="0.0733"/>
              <dgm:constr type="l" for="ch" forName="Parent2" refType="w" fact="0.1171"/>
              <dgm:constr type="t" for="ch" forName="Parent2" refType="h" fact="0.2466"/>
              <dgm:constr type="w" for="ch" forName="Parent2" refType="w" fact="0.2975"/>
              <dgm:constr type="h" for="ch" forName="Parent2" refType="h" fact="0.0733"/>
              <dgm:constr type="l" for="ch" forName="Parent3" refType="w" fact="0.2658"/>
              <dgm:constr type="t" for="ch" forName="Parent3" refType="h" fact="0.3979"/>
              <dgm:constr type="w" for="ch" forName="Parent3" refType="w" fact="0.2975"/>
              <dgm:constr type="h" for="ch" forName="Parent3" refType="h" fact="0.0733"/>
              <dgm:constr type="l" for="ch" forName="Parent4" refType="w" fact="0.1171"/>
              <dgm:constr type="t" for="ch" forName="Parent4" refType="h" fact="0.5493"/>
              <dgm:constr type="w" for="ch" forName="Parent4" refType="w" fact="0.2975"/>
              <dgm:constr type="h" for="ch" forName="Parent4" refType="h" fact="0.0733"/>
              <dgm:constr type="l" for="ch" forName="Child1" refType="w" fact="0.6804"/>
              <dgm:constr type="t" for="ch" forName="Child1" refType="h" fact="0.078"/>
              <dgm:constr type="w" for="ch" forName="Child1" refType="w" fact="0.3196"/>
              <dgm:constr type="h" for="ch" forName="Child1" refType="h" fact="0.1046"/>
              <dgm:constr type="l" for="ch" forName="Child2" refType="w" fact="0.5348"/>
              <dgm:constr type="t" for="ch" forName="Child2" refType="h" fact="0.231"/>
              <dgm:constr type="w" for="ch" forName="Child2" refType="w" fact="0.3196"/>
              <dgm:constr type="h" for="ch" forName="Child2" refType="h" fact="0.1046"/>
              <dgm:constr type="l" for="ch" forName="Child3" refType="w" fact="0.6804"/>
              <dgm:constr type="t" for="ch" forName="Child3" refType="h" fact="0.3808"/>
              <dgm:constr type="w" for="ch" forName="Child3" refType="w" fact="0.3196"/>
              <dgm:constr type="h" for="ch" forName="Child3" refType="h" fact="0.1046"/>
              <dgm:constr type="l" for="ch" forName="Child4" refType="w" fact="0.5348"/>
              <dgm:constr type="t" for="ch" forName="Child4" refType="h" fact="0.5322"/>
              <dgm:constr type="w" for="ch" forName="Child4" refType="w" fact="0.3196"/>
              <dgm:constr type="h" for="ch" forName="Child4" refType="h" fact="0.1046"/>
              <dgm:constr type="l" for="ch" forName="Accent5" refType="w" fact="0.1481"/>
              <dgm:constr type="t" for="ch" forName="Accent5" refType="h" fact="0.6053"/>
              <dgm:constr type="w" for="ch" forName="Accent5" refType="w" fact="0.5331"/>
              <dgm:constr type="h" for="ch" forName="Accent5" refType="h" fact="0.2629"/>
              <dgm:constr type="l" for="ch" forName="Accent6" refType="w" fact="0.038"/>
              <dgm:constr type="t" for="ch" forName="Accent6" refType="h" fact="0.774"/>
              <dgm:constr type="w" for="ch" forName="Accent6" refType="w" fact="0.458"/>
              <dgm:constr type="h" for="ch" forName="Accent6" refType="h" fact="0.226"/>
              <dgm:constr type="l" for="ch" forName="Parent5" refType="w" fact="0.2658"/>
              <dgm:constr type="t" for="ch" forName="Parent5" refType="h" fact="0.7005"/>
              <dgm:constr type="w" for="ch" forName="Parent5" refType="w" fact="0.2975"/>
              <dgm:constr type="h" for="ch" forName="Parent5" refType="h" fact="0.0733"/>
              <dgm:constr type="l" for="ch" forName="Parent6" refType="w" fact="0.1171"/>
              <dgm:constr type="t" for="ch" forName="Parent6" refType="h" fact="0.8519"/>
              <dgm:constr type="w" for="ch" forName="Parent6" refType="w" fact="0.2975"/>
              <dgm:constr type="h" for="ch" forName="Parent6" refType="h" fact="0.0733"/>
              <dgm:constr type="l" for="ch" forName="Child5" refType="w" fact="0.6804"/>
              <dgm:constr type="t" for="ch" forName="Child5" refType="h" fact="0.6833"/>
              <dgm:constr type="w" for="ch" forName="Child5" refType="w" fact="0.3196"/>
              <dgm:constr type="h" for="ch" forName="Child5" refType="h" fact="0.1046"/>
              <dgm:constr type="l" for="ch" forName="Child6" refType="w" fact="0.5348"/>
              <dgm:constr type="t" for="ch" forName="Child6" refType="h" fact="0.8347"/>
              <dgm:constr type="w" for="ch" forName="Child6" refType="w" fact="0.3196"/>
              <dgm:constr type="h" for="ch" forName="Child6" refType="h" fact="0.1046"/>
            </dgm:constrLst>
          </dgm:if>
          <dgm:else name="Name10">
            <dgm:alg type="composite">
              <dgm:param type="ar" val="0.428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2284"/>
              <dgm:constr type="l" for="ch" forName="Accent2" refType="w" fact="0"/>
              <dgm:constr type="t" for="ch" forName="Accent2" refType="h" fact="0.1312"/>
              <dgm:constr type="w" for="ch" forName="Accent2" refType="w" fact="0.5331"/>
              <dgm:constr type="h" for="ch" forName="Accent2" refType="h" fact="0.2284"/>
              <dgm:constr type="l" for="ch" forName="Accent3" refType="w" fact="0.1481"/>
              <dgm:constr type="t" for="ch" forName="Accent3" refType="h" fact="0.263"/>
              <dgm:constr type="w" for="ch" forName="Accent3" refType="w" fact="0.5331"/>
              <dgm:constr type="h" for="ch" forName="Accent3" refType="h" fact="0.2284"/>
              <dgm:constr type="l" for="ch" forName="Accent4" refType="w" fact="0"/>
              <dgm:constr type="t" for="ch" forName="Accent4" refType="h" fact="0.3945"/>
              <dgm:constr type="w" for="ch" forName="Accent4" refType="w" fact="0.5331"/>
              <dgm:constr type="h" for="ch" forName="Accent4" refType="h" fact="0.2284"/>
              <dgm:constr type="l" for="ch" forName="Parent1" refType="w" fact="0.2658"/>
              <dgm:constr type="t" for="ch" forName="Parent1" refType="h" fact="0.0827"/>
              <dgm:constr type="w" for="ch" forName="Parent1" refType="w" fact="0.2975"/>
              <dgm:constr type="h" for="ch" forName="Parent1" refType="h" fact="0.0637"/>
              <dgm:constr type="l" for="ch" forName="Parent2" refType="w" fact="0.1171"/>
              <dgm:constr type="t" for="ch" forName="Parent2" refType="h" fact="0.2142"/>
              <dgm:constr type="w" for="ch" forName="Parent2" refType="w" fact="0.2975"/>
              <dgm:constr type="h" for="ch" forName="Parent2" refType="h" fact="0.0637"/>
              <dgm:constr type="l" for="ch" forName="Parent3" refType="w" fact="0.2658"/>
              <dgm:constr type="t" for="ch" forName="Parent3" refType="h" fact="0.3457"/>
              <dgm:constr type="w" for="ch" forName="Parent3" refType="w" fact="0.2975"/>
              <dgm:constr type="h" for="ch" forName="Parent3" refType="h" fact="0.0637"/>
              <dgm:constr type="l" for="ch" forName="Parent4" refType="w" fact="0.1171"/>
              <dgm:constr type="t" for="ch" forName="Parent4" refType="h" fact="0.4772"/>
              <dgm:constr type="w" for="ch" forName="Parent4" refType="w" fact="0.2975"/>
              <dgm:constr type="h" for="ch" forName="Parent4" refType="h" fact="0.0637"/>
              <dgm:constr type="l" for="ch" forName="Child1" refType="w" fact="0.6804"/>
              <dgm:constr type="t" for="ch" forName="Child1" refType="h" fact="0.0678"/>
              <dgm:constr type="w" for="ch" forName="Child1" refType="w" fact="0.3196"/>
              <dgm:constr type="h" for="ch" forName="Child1" refType="h" fact="0.0908"/>
              <dgm:constr type="l" for="ch" forName="Child2" refType="w" fact="0.5348"/>
              <dgm:constr type="t" for="ch" forName="Child2" refType="h" fact="0.2006"/>
              <dgm:constr type="w" for="ch" forName="Child2" refType="w" fact="0.3196"/>
              <dgm:constr type="h" for="ch" forName="Child2" refType="h" fact="0.0908"/>
              <dgm:constr type="l" for="ch" forName="Child3" refType="w" fact="0.6804"/>
              <dgm:constr type="t" for="ch" forName="Child3" refType="h" fact="0.3308"/>
              <dgm:constr type="w" for="ch" forName="Child3" refType="w" fact="0.3196"/>
              <dgm:constr type="h" for="ch" forName="Child3" refType="h" fact="0.0908"/>
              <dgm:constr type="l" for="ch" forName="Child4" refType="w" fact="0.5348"/>
              <dgm:constr type="t" for="ch" forName="Child4" refType="h" fact="0.4623"/>
              <dgm:constr type="w" for="ch" forName="Child4" refType="w" fact="0.3196"/>
              <dgm:constr type="h" for="ch" forName="Child4" refType="h" fact="0.0908"/>
              <dgm:constr type="l" for="ch" forName="Accent5" refType="w" fact="0.1481"/>
              <dgm:constr type="t" for="ch" forName="Accent5" refType="h" fact="0.5258"/>
              <dgm:constr type="w" for="ch" forName="Accent5" refType="w" fact="0.5331"/>
              <dgm:constr type="h" for="ch" forName="Accent5" refType="h" fact="0.2284"/>
              <dgm:constr type="l" for="ch" forName="Accent6" refType="w" fact="0"/>
              <dgm:constr type="t" for="ch" forName="Accent6" refType="h" fact="0.6573"/>
              <dgm:constr type="w" for="ch" forName="Accent6" refType="w" fact="0.5331"/>
              <dgm:constr type="h" for="ch" forName="Accent6" refType="h" fact="0.2284"/>
              <dgm:constr type="l" for="ch" forName="Accent7" refType="w" fact="0.186"/>
              <dgm:constr type="t" for="ch" forName="Accent7" refType="h" fact="0.8037"/>
              <dgm:constr type="w" for="ch" forName="Accent7" refType="w" fact="0.458"/>
              <dgm:constr type="h" for="ch" forName="Accent7" refType="h" fact="0.1963"/>
              <dgm:constr type="l" for="ch" forName="Parent5" refType="w" fact="0.2658"/>
              <dgm:constr type="t" for="ch" forName="Parent5" refType="h" fact="0.6085"/>
              <dgm:constr type="w" for="ch" forName="Parent5" refType="w" fact="0.2975"/>
              <dgm:constr type="h" for="ch" forName="Parent5" refType="h" fact="0.0637"/>
              <dgm:constr type="l" for="ch" forName="Parent6" refType="w" fact="0.1171"/>
              <dgm:constr type="t" for="ch" forName="Parent6" refType="h" fact="0.74"/>
              <dgm:constr type="w" for="ch" forName="Parent6" refType="w" fact="0.2975"/>
              <dgm:constr type="h" for="ch" forName="Parent6" refType="h" fact="0.0637"/>
              <dgm:constr type="l" for="ch" forName="Parent7" refType="w" fact="0.2658"/>
              <dgm:constr type="t" for="ch" forName="Parent7" refType="h" fact="0.8715"/>
              <dgm:constr type="w" for="ch" forName="Parent7" refType="w" fact="0.2975"/>
              <dgm:constr type="h" for="ch" forName="Parent7" refType="h" fact="0.0637"/>
              <dgm:constr type="l" for="ch" forName="Child5" refType="w" fact="0.6804"/>
              <dgm:constr type="t" for="ch" forName="Child5" refType="h" fact="0.5936"/>
              <dgm:constr type="w" for="ch" forName="Child5" refType="w" fact="0.3196"/>
              <dgm:constr type="h" for="ch" forName="Child5" refType="h" fact="0.0908"/>
              <dgm:constr type="l" for="ch" forName="Child6" refType="w" fact="0.5348"/>
              <dgm:constr type="t" for="ch" forName="Child6" refType="h" fact="0.7251"/>
              <dgm:constr type="w" for="ch" forName="Child6" refType="w" fact="0.3196"/>
              <dgm:constr type="h" for="ch" forName="Child6" refType="h" fact="0.0908"/>
              <dgm:constr type="l" for="ch" forName="Child7" refType="w" fact="0.6804"/>
              <dgm:constr type="t" for="ch" forName="Child7" refType="h" fact="0.8579"/>
              <dgm:constr type="w" for="ch" forName="Child7" refType="w" fact="0.3196"/>
              <dgm:constr type="h" for="ch" forName="Child7" refType="h" fact="0.0908"/>
            </dgm:constrLst>
          </dgm:else>
        </dgm:choose>
      </dgm:if>
      <dgm:else name="Name11">
        <dgm:choose name="Name12">
          <dgm:if name="Name13" axis="ch" ptType="node" func="cnt" op="equ" val="1">
            <dgm:alg type="composite">
              <dgm:param type="ar" val="1.599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Child1" refType="w" fact="0.625"/>
              <dgm:constr type="t" for="ch" forName="Child1" refType="h" fact="0.2981"/>
              <dgm:constr type="w" for="ch" forName="Child1" refType="w" fact="0.375"/>
              <dgm:constr type="h" for="ch" forName="Child1" refType="h" fact="0.4001"/>
              <dgm:constr type="l" for="ch" forName="Accent1" refType="w" fact="0"/>
              <dgm:constr type="t" for="ch" forName="Accent1" refType="h" fact="0"/>
              <dgm:constr type="w" for="ch" forName="Accent1" refType="w" fact="0.6249"/>
              <dgm:constr type="h" for="ch" forName="Accent1" refType="h"/>
              <dgm:constr type="l" for="ch" forName="Parent1" refType="w" fact="0.138"/>
              <dgm:constr type="t" for="ch" forName="Parent1" refType="h" fact="0.362"/>
              <dgm:constr type="w" for="ch" forName="Parent1" refType="w" fact="0.3487"/>
              <dgm:constr type="h" for="ch" forName="Parent1" refType="h" fact="0.2789"/>
            </dgm:constrLst>
          </dgm:if>
          <dgm:if name="Name14" axis="ch" ptType="node" func="cnt" op="equ" val="2">
            <dgm:alg type="composite">
              <dgm:param type="ar" val="1.2026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l" for="ch" forName="Accent1" refType="w" fact="-0.0407"/>
              <dgm:constr type="t" for="ch" forName="Accent1" refType="h" fact="0"/>
              <dgm:constr type="w" for="ch" forName="Accent1" refType="w" fact="0.5542"/>
              <dgm:constr type="h" for="ch" forName="Accent1" refType="h" fact="0.6665"/>
              <dgm:constr type="l" for="ch" forName="Accent2" refType="w" fact="0.1533"/>
              <dgm:constr type="t" for="ch" forName="Accent2" refType="h" fact="0.4272"/>
              <dgm:constr type="w" for="ch" forName="Accent2" refType="w" fact="0.4761"/>
              <dgm:constr type="h" for="ch" forName="Accent2" refType="h" fact="0.5728"/>
              <dgm:constr type="l" for="ch" forName="Parent1" refType="w" fact="0.0822"/>
              <dgm:constr type="t" for="ch" forName="Parent1" refType="h" fact="0.2413"/>
              <dgm:constr type="w" for="ch" forName="Parent1" refType="w" fact="0.3092"/>
              <dgm:constr type="h" for="ch" forName="Parent1" refType="h" fact="0.1859"/>
              <dgm:constr type="l" for="ch" forName="Parent2" refType="w" fact="0.2368"/>
              <dgm:constr type="t" for="ch" forName="Parent2" refType="h" fact="0.625"/>
              <dgm:constr type="w" for="ch" forName="Parent2" refType="w" fact="0.3092"/>
              <dgm:constr type="h" for="ch" forName="Parent2" refType="h" fact="0.1859"/>
              <dgm:constr type="l" for="ch" forName="Child1" refType="w" fact="0.5164"/>
              <dgm:constr type="t" for="ch" forName="Child1" refType="h" fact="0.1978"/>
              <dgm:constr type="w" for="ch" forName="Child1" refType="w" fact="0.3322"/>
              <dgm:constr type="h" for="ch" forName="Child1" refType="h" fact="0.265"/>
              <dgm:constr type="l" for="ch" forName="Child2" refType="w" fact="0.6678"/>
              <dgm:constr type="t" for="ch" forName="Child2" refType="h" fact="0.5855"/>
              <dgm:constr type="w" for="ch" forName="Child2" refType="w" fact="0.3322"/>
              <dgm:constr type="h" for="ch" forName="Child2" refType="h" fact="0.265"/>
            </dgm:constrLst>
          </dgm:if>
          <dgm:if name="Name15" axis="ch" ptType="node" func="cnt" op="equ" val="3">
            <dgm:alg type="composite">
              <dgm:param type="ar" val="0.9039"/>
            </dgm:alg>
            <dgm:shape xmlns:r="http://schemas.openxmlformats.org/officeDocument/2006/relationships" r:blip="">
              <dgm:adjLst/>
            </dgm:shape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25"/>
              <dgm:constr type="h" for="ch" forName="Accent1" refType="h" fact="0.4814"/>
              <dgm:constr type="l" for="ch" forName="Accent2" refType="w" fact="0.1479"/>
              <dgm:constr type="t" for="ch" forName="Accent2" refType="h" fact="0.2766"/>
              <dgm:constr type="w" for="ch" forName="Accent2" refType="w" fact="0.5325"/>
              <dgm:constr type="h" for="ch" forName="Accent2" refType="h" fact="0.4814"/>
              <dgm:constr type="l" for="ch" forName="Accent3" refType="w" fact="0.0378"/>
              <dgm:constr type="t" for="ch" forName="Accent3" refType="h" fact="0.5863"/>
              <dgm:constr type="w" for="ch" forName="Accent3" refType="w" fact="0.4575"/>
              <dgm:constr type="h" for="ch" forName="Accent3" refType="h" fact="0.4137"/>
              <dgm:constr type="l" for="ch" forName="Parent1" refType="w" fact="0.1183"/>
              <dgm:constr type="t" for="ch" forName="Parent1" refType="h" fact="0.1738"/>
              <dgm:constr type="w" for="ch" forName="Parent1" refType="w" fact="0.2959"/>
              <dgm:constr type="h" for="ch" forName="Parent1" refType="h" fact="0.1337"/>
              <dgm:constr type="l" for="ch" forName="Parent2" refType="w" fact="0.2656"/>
              <dgm:constr type="t" for="ch" forName="Parent2" refType="h" fact="0.452"/>
              <dgm:constr type="w" for="ch" forName="Parent2" refType="w" fact="0.2959"/>
              <dgm:constr type="h" for="ch" forName="Parent2" refType="h" fact="0.1337"/>
              <dgm:constr type="l" for="ch" forName="Parent3" refType="w" fact="0.1183"/>
              <dgm:constr type="t" for="ch" forName="Parent3" refType="h" fact="0.7306"/>
              <dgm:constr type="w" for="ch" forName="Parent3" refType="w" fact="0.2959"/>
              <dgm:constr type="h" for="ch" forName="Parent3" refType="h" fact="0.1337"/>
              <dgm:constr type="l" for="ch" forName="Child1" refType="w" fact="0.5325"/>
              <dgm:constr type="t" for="ch" forName="Child1" refType="h" fact="0.1435"/>
              <dgm:constr type="w" for="ch" forName="Child1" refType="w" fact="0.3195"/>
              <dgm:constr type="h" for="ch" forName="Child1" refType="h" fact="0.1926"/>
              <dgm:constr type="l" for="ch" forName="Child2" refType="w" fact="0.6805"/>
              <dgm:constr type="t" for="ch" forName="Child2" refType="h" fact="0.4217"/>
              <dgm:constr type="w" for="ch" forName="Child2" refType="w" fact="0.3195"/>
              <dgm:constr type="h" for="ch" forName="Child2" refType="h" fact="0.1926"/>
              <dgm:constr type="l" for="ch" forName="Child3" refType="w" fact="0.5325"/>
              <dgm:constr type="t" for="ch" forName="Child3" refType="h" fact="0.6998"/>
              <dgm:constr type="w" for="ch" forName="Child3" refType="w" fact="0.3195"/>
              <dgm:constr type="h" for="ch" forName="Child3" refType="h" fact="0.1926"/>
            </dgm:constrLst>
          </dgm:if>
          <dgm:if name="Name16" axis="ch" ptType="node" func="cnt" op="equ" val="4">
            <dgm:alg type="composite">
              <dgm:param type="ar" val="0.707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3771"/>
              <dgm:constr type="l" for="ch" forName="Accent2" refType="w" fact="0.1481"/>
              <dgm:constr type="t" for="ch" forName="Accent2" refType="h" fact="0.2167"/>
              <dgm:constr type="w" for="ch" forName="Accent2" refType="w" fact="0.5331"/>
              <dgm:constr type="h" for="ch" forName="Accent2" refType="h" fact="0.3771"/>
              <dgm:constr type="l" for="ch" forName="Accent3" refType="w" fact="0"/>
              <dgm:constr type="t" for="ch" forName="Accent3" refType="h" fact="0.4342"/>
              <dgm:constr type="w" for="ch" forName="Accent3" refType="w" fact="0.5331"/>
              <dgm:constr type="h" for="ch" forName="Accent3" refType="h" fact="0.3771"/>
              <dgm:constr type="l" for="ch" forName="Accent4" refType="w" fact="0.186"/>
              <dgm:constr type="t" for="ch" forName="Accent4" refType="h" fact="0.6759"/>
              <dgm:constr type="w" for="ch" forName="Accent4" refType="w" fact="0.458"/>
              <dgm:constr type="h" for="ch" forName="Accent4" refType="h" fact="0.3241"/>
              <dgm:constr type="l" for="ch" forName="Parent1" refType="w" fact="0.1171"/>
              <dgm:constr type="t" for="ch" forName="Parent1" refType="h" fact="0.1365"/>
              <dgm:constr type="w" for="ch" forName="Parent1" refType="w" fact="0.2975"/>
              <dgm:constr type="h" for="ch" forName="Parent1" refType="h" fact="0.1052"/>
              <dgm:constr type="l" for="ch" forName="Parent2" refType="w" fact="0.2658"/>
              <dgm:constr type="t" for="ch" forName="Parent2" refType="h" fact="0.3536"/>
              <dgm:constr type="w" for="ch" forName="Parent2" refType="w" fact="0.2975"/>
              <dgm:constr type="h" for="ch" forName="Parent2" refType="h" fact="0.1052"/>
              <dgm:constr type="l" for="ch" forName="Parent3" refType="w" fact="0.1171"/>
              <dgm:constr type="t" for="ch" forName="Parent3" refType="h" fact="0.5707"/>
              <dgm:constr type="w" for="ch" forName="Parent3" refType="w" fact="0.2975"/>
              <dgm:constr type="h" for="ch" forName="Parent3" refType="h" fact="0.1052"/>
              <dgm:constr type="l" for="ch" forName="Parent4" refType="w" fact="0.2658"/>
              <dgm:constr type="t" for="ch" forName="Parent4" refType="h" fact="0.7878"/>
              <dgm:constr type="w" for="ch" forName="Parent4" refType="w" fact="0.2975"/>
              <dgm:constr type="h" for="ch" forName="Parent4" refType="h" fact="0.1052"/>
              <dgm:constr type="l" for="ch" forName="Child1" refType="w" fact="0.5348"/>
              <dgm:constr type="t" for="ch" forName="Child1" refType="h" fact="0.1119"/>
              <dgm:constr type="w" for="ch" forName="Child1" refType="w" fact="0.3196"/>
              <dgm:constr type="h" for="ch" forName="Child1" refType="h" fact="0.15"/>
              <dgm:constr type="l" for="ch" forName="Child2" refType="w" fact="0.6804"/>
              <dgm:constr type="t" for="ch" forName="Child2" refType="h" fact="0.3312"/>
              <dgm:constr type="w" for="ch" forName="Child2" refType="w" fact="0.3196"/>
              <dgm:constr type="h" for="ch" forName="Child2" refType="h" fact="0.15"/>
              <dgm:constr type="l" for="ch" forName="Child3" refType="w" fact="0.5348"/>
              <dgm:constr type="t" for="ch" forName="Child3" refType="h" fact="0.5461"/>
              <dgm:constr type="w" for="ch" forName="Child3" refType="w" fact="0.3196"/>
              <dgm:constr type="h" for="ch" forName="Child3" refType="h" fact="0.15"/>
              <dgm:constr type="l" for="ch" forName="Child4" refType="w" fact="0.6804"/>
              <dgm:constr type="t" for="ch" forName="Child4" refType="h" fact="0.7632"/>
              <dgm:constr type="w" for="ch" forName="Child4" refType="w" fact="0.3196"/>
              <dgm:constr type="h" for="ch" forName="Child4" refType="h" fact="0.15"/>
            </dgm:constrLst>
          </dgm:if>
          <dgm:if name="Name17" axis="ch" ptType="node" func="cnt" op="equ" val="5">
            <dgm:alg type="composite">
              <dgm:param type="ar" val="0.581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3098"/>
              <dgm:constr type="l" for="ch" forName="Accent2" refType="w" fact="0.1481"/>
              <dgm:constr type="t" for="ch" forName="Accent2" refType="h" fact="0.178"/>
              <dgm:constr type="w" for="ch" forName="Accent2" refType="w" fact="0.5331"/>
              <dgm:constr type="h" for="ch" forName="Accent2" refType="h" fact="0.3098"/>
              <dgm:constr type="l" for="ch" forName="Accent3" refType="w" fact="0"/>
              <dgm:constr type="t" for="ch" forName="Accent3" refType="h" fact="0.3568"/>
              <dgm:constr type="w" for="ch" forName="Accent3" refType="w" fact="0.5331"/>
              <dgm:constr type="h" for="ch" forName="Accent3" refType="h" fact="0.3098"/>
              <dgm:constr type="l" for="ch" forName="Accent4" refType="w" fact="0.1481"/>
              <dgm:constr type="t" for="ch" forName="Accent4" refType="h" fact="0.5351"/>
              <dgm:constr type="w" for="ch" forName="Accent4" refType="w" fact="0.5331"/>
              <dgm:constr type="h" for="ch" forName="Accent4" refType="h" fact="0.3098"/>
              <dgm:constr type="l" for="ch" forName="Accent5" refType="w" fact="0.0378"/>
              <dgm:constr type="t" for="ch" forName="Accent5" refType="h" fact="0.7337"/>
              <dgm:constr type="w" for="ch" forName="Accent5" refType="w" fact="0.458"/>
              <dgm:constr type="h" for="ch" forName="Accent5" refType="h" fact="0.2663"/>
              <dgm:constr type="l" for="ch" forName="Parent1" refType="w" fact="0.1171"/>
              <dgm:constr type="t" for="ch" forName="Parent1" refType="h" fact="0.1122"/>
              <dgm:constr type="w" for="ch" forName="Parent1" refType="w" fact="0.2975"/>
              <dgm:constr type="h" for="ch" forName="Parent1" refType="h" fact="0.0864"/>
              <dgm:constr type="l" for="ch" forName="Parent2" refType="w" fact="0.2658"/>
              <dgm:constr type="t" for="ch" forName="Parent2" refType="h" fact="0.2906"/>
              <dgm:constr type="w" for="ch" forName="Parent2" refType="w" fact="0.2975"/>
              <dgm:constr type="h" for="ch" forName="Parent2" refType="h" fact="0.0864"/>
              <dgm:constr type="l" for="ch" forName="Parent3" refType="w" fact="0.1171"/>
              <dgm:constr type="t" for="ch" forName="Parent3" refType="h" fact="0.4689"/>
              <dgm:constr type="w" for="ch" forName="Parent3" refType="w" fact="0.2975"/>
              <dgm:constr type="h" for="ch" forName="Parent3" refType="h" fact="0.0864"/>
              <dgm:constr type="l" for="ch" forName="Parent4" refType="w" fact="0.2658"/>
              <dgm:constr type="t" for="ch" forName="Parent4" refType="h" fact="0.6473"/>
              <dgm:constr type="w" for="ch" forName="Parent4" refType="w" fact="0.2975"/>
              <dgm:constr type="h" for="ch" forName="Parent4" refType="h" fact="0.0864"/>
              <dgm:constr type="l" for="ch" forName="Parent5" refType="w" fact="0.1171"/>
              <dgm:constr type="t" for="ch" forName="Parent5" refType="h" fact="0.8257"/>
              <dgm:constr type="w" for="ch" forName="Parent5" refType="w" fact="0.2975"/>
              <dgm:constr type="h" for="ch" forName="Parent5" refType="h" fact="0.0864"/>
              <dgm:constr type="l" for="ch" forName="Child1" refType="w" fact="0.5348"/>
              <dgm:constr type="t" for="ch" forName="Child1" refType="h" fact="0.0919"/>
              <dgm:constr type="w" for="ch" forName="Child1" refType="w" fact="0.3196"/>
              <dgm:constr type="h" for="ch" forName="Child1" refType="h" fact="0.1232"/>
              <dgm:constr type="l" for="ch" forName="Child2" refType="w" fact="0.6804"/>
              <dgm:constr type="t" for="ch" forName="Child2" refType="h" fact="0.2722"/>
              <dgm:constr type="w" for="ch" forName="Child2" refType="w" fact="0.3196"/>
              <dgm:constr type="h" for="ch" forName="Child2" refType="h" fact="0.1232"/>
              <dgm:constr type="l" for="ch" forName="Child3" refType="w" fact="0.5348"/>
              <dgm:constr type="t" for="ch" forName="Child3" refType="h" fact="0.4487"/>
              <dgm:constr type="w" for="ch" forName="Child3" refType="w" fact="0.3196"/>
              <dgm:constr type="h" for="ch" forName="Child3" refType="h" fact="0.1232"/>
              <dgm:constr type="l" for="ch" forName="Child4" refType="w" fact="0.6804"/>
              <dgm:constr type="t" for="ch" forName="Child4" refType="h" fact="0.6271"/>
              <dgm:constr type="w" for="ch" forName="Child4" refType="w" fact="0.3196"/>
              <dgm:constr type="h" for="ch" forName="Child4" refType="h" fact="0.1232"/>
              <dgm:constr type="l" for="ch" forName="Child5" refType="w" fact="0.5348"/>
              <dgm:constr type="t" for="ch" forName="Child5" refType="h" fact="0.8073"/>
              <dgm:constr type="w" for="ch" forName="Child5" refType="w" fact="0.3196"/>
              <dgm:constr type="h" for="ch" forName="Child5" refType="h" fact="0.1232"/>
            </dgm:constrLst>
          </dgm:if>
          <dgm:if name="Name18" axis="ch" ptType="node" func="cnt" op="equ" val="6">
            <dgm:alg type="composite">
              <dgm:param type="ar" val="0.493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2629"/>
              <dgm:constr type="l" for="ch" forName="Accent2" refType="w" fact="0.1481"/>
              <dgm:constr type="t" for="ch" forName="Accent2" refType="h" fact="0.1511"/>
              <dgm:constr type="w" for="ch" forName="Accent2" refType="w" fact="0.5331"/>
              <dgm:constr type="h" for="ch" forName="Accent2" refType="h" fact="0.2629"/>
              <dgm:constr type="l" for="ch" forName="Accent3" refType="w" fact="0"/>
              <dgm:constr type="t" for="ch" forName="Accent3" refType="h" fact="0.3027"/>
              <dgm:constr type="w" for="ch" forName="Accent3" refType="w" fact="0.5331"/>
              <dgm:constr type="h" for="ch" forName="Accent3" refType="h" fact="0.2629"/>
              <dgm:constr type="l" for="ch" forName="Accent4" refType="w" fact="0.1481"/>
              <dgm:constr type="t" for="ch" forName="Accent4" refType="h" fact="0.4541"/>
              <dgm:constr type="w" for="ch" forName="Accent4" refType="w" fact="0.5331"/>
              <dgm:constr type="h" for="ch" forName="Accent4" refType="h" fact="0.2629"/>
              <dgm:constr type="l" for="ch" forName="Accent5" refType="w" fact="0"/>
              <dgm:constr type="t" for="ch" forName="Accent5" refType="h" fact="0.6053"/>
              <dgm:constr type="w" for="ch" forName="Accent5" refType="w" fact="0.5331"/>
              <dgm:constr type="h" for="ch" forName="Accent5" refType="h" fact="0.2629"/>
              <dgm:constr type="l" for="ch" forName="Accent6" refType="w" fact="0.186"/>
              <dgm:constr type="t" for="ch" forName="Accent6" refType="h" fact="0.774"/>
              <dgm:constr type="w" for="ch" forName="Accent6" refType="w" fact="0.458"/>
              <dgm:constr type="h" for="ch" forName="Accent6" refType="h" fact="0.226"/>
              <dgm:constr type="l" for="ch" forName="Parent1" refType="w" fact="0.1171"/>
              <dgm:constr type="t" for="ch" forName="Parent1" refType="h" fact="0.0952"/>
              <dgm:constr type="w" for="ch" forName="Parent1" refType="w" fact="0.2975"/>
              <dgm:constr type="h" for="ch" forName="Parent1" refType="h" fact="0.0733"/>
              <dgm:constr type="l" for="ch" forName="Parent2" refType="w" fact="0.2658"/>
              <dgm:constr type="t" for="ch" forName="Parent2" refType="h" fact="0.2466"/>
              <dgm:constr type="w" for="ch" forName="Parent2" refType="w" fact="0.2975"/>
              <dgm:constr type="h" for="ch" forName="Parent2" refType="h" fact="0.0733"/>
              <dgm:constr type="l" for="ch" forName="Parent3" refType="w" fact="0.1171"/>
              <dgm:constr type="t" for="ch" forName="Parent3" refType="h" fact="0.3979"/>
              <dgm:constr type="w" for="ch" forName="Parent3" refType="w" fact="0.2975"/>
              <dgm:constr type="h" for="ch" forName="Parent3" refType="h" fact="0.0733"/>
              <dgm:constr type="l" for="ch" forName="Parent4" refType="w" fact="0.2658"/>
              <dgm:constr type="t" for="ch" forName="Parent4" refType="h" fact="0.5493"/>
              <dgm:constr type="w" for="ch" forName="Parent4" refType="w" fact="0.2975"/>
              <dgm:constr type="h" for="ch" forName="Parent4" refType="h" fact="0.0733"/>
              <dgm:constr type="l" for="ch" forName="Parent5" refType="w" fact="0.1171"/>
              <dgm:constr type="t" for="ch" forName="Parent5" refType="h" fact="0.7005"/>
              <dgm:constr type="w" for="ch" forName="Parent5" refType="w" fact="0.2975"/>
              <dgm:constr type="h" for="ch" forName="Parent5" refType="h" fact="0.0733"/>
              <dgm:constr type="l" for="ch" forName="Parent6" refType="w" fact="0.2658"/>
              <dgm:constr type="t" for="ch" forName="Parent6" refType="h" fact="0.8519"/>
              <dgm:constr type="w" for="ch" forName="Parent6" refType="w" fact="0.2975"/>
              <dgm:constr type="h" for="ch" forName="Parent6" refType="h" fact="0.0733"/>
              <dgm:constr type="l" for="ch" forName="Child1" refType="w" fact="0.5348"/>
              <dgm:constr type="t" for="ch" forName="Child1" refType="h" fact="0.078"/>
              <dgm:constr type="w" for="ch" forName="Child1" refType="w" fact="0.3196"/>
              <dgm:constr type="h" for="ch" forName="Child1" refType="h" fact="0.1046"/>
              <dgm:constr type="l" for="ch" forName="Child2" refType="w" fact="0.6804"/>
              <dgm:constr type="t" for="ch" forName="Child2" refType="h" fact="0.231"/>
              <dgm:constr type="w" for="ch" forName="Child2" refType="w" fact="0.3196"/>
              <dgm:constr type="h" for="ch" forName="Child2" refType="h" fact="0.1046"/>
              <dgm:constr type="l" for="ch" forName="Child3" refType="w" fact="0.5348"/>
              <dgm:constr type="t" for="ch" forName="Child3" refType="h" fact="0.3808"/>
              <dgm:constr type="w" for="ch" forName="Child3" refType="w" fact="0.3196"/>
              <dgm:constr type="h" for="ch" forName="Child3" refType="h" fact="0.1046"/>
              <dgm:constr type="l" for="ch" forName="Child4" refType="w" fact="0.6804"/>
              <dgm:constr type="t" for="ch" forName="Child4" refType="h" fact="0.5322"/>
              <dgm:constr type="w" for="ch" forName="Child4" refType="w" fact="0.3196"/>
              <dgm:constr type="h" for="ch" forName="Child4" refType="h" fact="0.1046"/>
              <dgm:constr type="l" for="ch" forName="Child5" refType="w" fact="0.5348"/>
              <dgm:constr type="t" for="ch" forName="Child5" refType="h" fact="0.6833"/>
              <dgm:constr type="w" for="ch" forName="Child5" refType="w" fact="0.3196"/>
              <dgm:constr type="h" for="ch" forName="Child5" refType="h" fact="0.1046"/>
              <dgm:constr type="l" for="ch" forName="Child6" refType="w" fact="0.6804"/>
              <dgm:constr type="t" for="ch" forName="Child6" refType="h" fact="0.8347"/>
              <dgm:constr type="w" for="ch" forName="Child6" refType="w" fact="0.3196"/>
              <dgm:constr type="h" for="ch" forName="Child6" refType="h" fact="0.1046"/>
            </dgm:constrLst>
          </dgm:if>
          <dgm:else name="Name19">
            <dgm:alg type="composite">
              <dgm:param type="ar" val="0.428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2284"/>
              <dgm:constr type="l" for="ch" forName="Accent2" refType="w" fact="0.1481"/>
              <dgm:constr type="t" for="ch" forName="Accent2" refType="h" fact="0.1312"/>
              <dgm:constr type="w" for="ch" forName="Accent2" refType="w" fact="0.5331"/>
              <dgm:constr type="h" for="ch" forName="Accent2" refType="h" fact="0.2284"/>
              <dgm:constr type="l" for="ch" forName="Accent3" refType="w" fact="0"/>
              <dgm:constr type="t" for="ch" forName="Accent3" refType="h" fact="0.263"/>
              <dgm:constr type="w" for="ch" forName="Accent3" refType="w" fact="0.5331"/>
              <dgm:constr type="h" for="ch" forName="Accent3" refType="h" fact="0.2284"/>
              <dgm:constr type="l" for="ch" forName="Accent4" refType="w" fact="0.1481"/>
              <dgm:constr type="t" for="ch" forName="Accent4" refType="h" fact="0.3945"/>
              <dgm:constr type="w" for="ch" forName="Accent4" refType="w" fact="0.5331"/>
              <dgm:constr type="h" for="ch" forName="Accent4" refType="h" fact="0.2284"/>
              <dgm:constr type="l" for="ch" forName="Accent5" refType="w" fact="0"/>
              <dgm:constr type="t" for="ch" forName="Accent5" refType="h" fact="0.5258"/>
              <dgm:constr type="w" for="ch" forName="Accent5" refType="w" fact="0.5331"/>
              <dgm:constr type="h" for="ch" forName="Accent5" refType="h" fact="0.2284"/>
              <dgm:constr type="l" for="ch" forName="Accent6" refType="w" fact="0.1481"/>
              <dgm:constr type="t" for="ch" forName="Accent6" refType="h" fact="0.6573"/>
              <dgm:constr type="w" for="ch" forName="Accent6" refType="w" fact="0.5331"/>
              <dgm:constr type="h" for="ch" forName="Accent6" refType="h" fact="0.2284"/>
              <dgm:constr type="l" for="ch" forName="Accent7" refType="w" fact="0.0378"/>
              <dgm:constr type="t" for="ch" forName="Accent7" refType="h" fact="0.8037"/>
              <dgm:constr type="w" for="ch" forName="Accent7" refType="w" fact="0.458"/>
              <dgm:constr type="h" for="ch" forName="Accent7" refType="h" fact="0.1963"/>
              <dgm:constr type="l" for="ch" forName="Parent1" refType="w" fact="0.1171"/>
              <dgm:constr type="t" for="ch" forName="Parent1" refType="h" fact="0.0827"/>
              <dgm:constr type="w" for="ch" forName="Parent1" refType="w" fact="0.2975"/>
              <dgm:constr type="h" for="ch" forName="Parent1" refType="h" fact="0.0637"/>
              <dgm:constr type="l" for="ch" forName="Parent2" refType="w" fact="0.2658"/>
              <dgm:constr type="t" for="ch" forName="Parent2" refType="h" fact="0.2142"/>
              <dgm:constr type="w" for="ch" forName="Parent2" refType="w" fact="0.2975"/>
              <dgm:constr type="h" for="ch" forName="Parent2" refType="h" fact="0.0637"/>
              <dgm:constr type="l" for="ch" forName="Parent3" refType="w" fact="0.1171"/>
              <dgm:constr type="t" for="ch" forName="Parent3" refType="h" fact="0.3457"/>
              <dgm:constr type="w" for="ch" forName="Parent3" refType="w" fact="0.2975"/>
              <dgm:constr type="h" for="ch" forName="Parent3" refType="h" fact="0.0637"/>
              <dgm:constr type="l" for="ch" forName="Parent4" refType="w" fact="0.2658"/>
              <dgm:constr type="t" for="ch" forName="Parent4" refType="h" fact="0.4772"/>
              <dgm:constr type="w" for="ch" forName="Parent4" refType="w" fact="0.2975"/>
              <dgm:constr type="h" for="ch" forName="Parent4" refType="h" fact="0.0637"/>
              <dgm:constr type="l" for="ch" forName="Parent5" refType="w" fact="0.1171"/>
              <dgm:constr type="t" for="ch" forName="Parent5" refType="h" fact="0.6085"/>
              <dgm:constr type="w" for="ch" forName="Parent5" refType="w" fact="0.2975"/>
              <dgm:constr type="h" for="ch" forName="Parent5" refType="h" fact="0.0637"/>
              <dgm:constr type="l" for="ch" forName="Parent6" refType="w" fact="0.2658"/>
              <dgm:constr type="t" for="ch" forName="Parent6" refType="h" fact="0.74"/>
              <dgm:constr type="w" for="ch" forName="Parent6" refType="w" fact="0.2975"/>
              <dgm:constr type="h" for="ch" forName="Parent6" refType="h" fact="0.0637"/>
              <dgm:constr type="l" for="ch" forName="Parent7" refType="w" fact="0.1171"/>
              <dgm:constr type="t" for="ch" forName="Parent7" refType="h" fact="0.8715"/>
              <dgm:constr type="w" for="ch" forName="Parent7" refType="w" fact="0.2975"/>
              <dgm:constr type="h" for="ch" forName="Parent7" refType="h" fact="0.0637"/>
              <dgm:constr type="l" for="ch" forName="Child1" refType="w" fact="0.5348"/>
              <dgm:constr type="t" for="ch" forName="Child1" refType="h" fact="0.0678"/>
              <dgm:constr type="w" for="ch" forName="Child1" refType="w" fact="0.3196"/>
              <dgm:constr type="h" for="ch" forName="Child1" refType="h" fact="0.0908"/>
              <dgm:constr type="l" for="ch" forName="Child2" refType="w" fact="0.6804"/>
              <dgm:constr type="t" for="ch" forName="Child2" refType="h" fact="0.2006"/>
              <dgm:constr type="w" for="ch" forName="Child2" refType="w" fact="0.3196"/>
              <dgm:constr type="h" for="ch" forName="Child2" refType="h" fact="0.0908"/>
              <dgm:constr type="l" for="ch" forName="Child3" refType="w" fact="0.5348"/>
              <dgm:constr type="t" for="ch" forName="Child3" refType="h" fact="0.3308"/>
              <dgm:constr type="w" for="ch" forName="Child3" refType="w" fact="0.3196"/>
              <dgm:constr type="h" for="ch" forName="Child3" refType="h" fact="0.0908"/>
              <dgm:constr type="l" for="ch" forName="Child4" refType="w" fact="0.6804"/>
              <dgm:constr type="t" for="ch" forName="Child4" refType="h" fact="0.4623"/>
              <dgm:constr type="w" for="ch" forName="Child4" refType="w" fact="0.3196"/>
              <dgm:constr type="h" for="ch" forName="Child4" refType="h" fact="0.0908"/>
              <dgm:constr type="l" for="ch" forName="Child5" refType="w" fact="0.5348"/>
              <dgm:constr type="t" for="ch" forName="Child5" refType="h" fact="0.5936"/>
              <dgm:constr type="w" for="ch" forName="Child5" refType="w" fact="0.3196"/>
              <dgm:constr type="h" for="ch" forName="Child5" refType="h" fact="0.0908"/>
              <dgm:constr type="l" for="ch" forName="Child6" refType="w" fact="0.6804"/>
              <dgm:constr type="t" for="ch" forName="Child6" refType="h" fact="0.7251"/>
              <dgm:constr type="w" for="ch" forName="Child6" refType="w" fact="0.3196"/>
              <dgm:constr type="h" for="ch" forName="Child6" refType="h" fact="0.0908"/>
              <dgm:constr type="l" for="ch" forName="Child7" refType="w" fact="0.5348"/>
              <dgm:constr type="t" for="ch" forName="Child7" refType="h" fact="0.8579"/>
              <dgm:constr type="w" for="ch" forName="Child7" refType="w" fact="0.3196"/>
              <dgm:constr type="h" for="ch" forName="Child7" refType="h" fact="0.0908"/>
            </dgm:constrLst>
          </dgm:else>
        </dgm:choose>
      </dgm:else>
    </dgm:choose>
    <dgm:forEach name="wrapper" axis="self" ptType="parTrans">
      <dgm:forEach name="accentRepeat" axis="self">
        <dgm:layoutNode name="Accent" styleLbl="node1">
          <dgm:alg type="sp"/>
          <dgm:choose name="Name20">
            <dgm:if name="Name21" func="var" arg="dir" op="equ" val="norm">
              <dgm:choose name="Name22">
                <dgm:if name="Name23" axis="precedSib" ptType="node" func="cnt" op="equ" val="0">
                  <dgm:choose name="Name24">
                    <dgm:if name="Name25" axis="followSib" ptType="node" func="cnt" op="equ" val="0">
                      <dgm:shape xmlns:r="http://schemas.openxmlformats.org/officeDocument/2006/relationships" type="circularArrow" r:blip="">
                        <dgm:adjLst>
                          <dgm:adj idx="1" val="0.1098"/>
                          <dgm:adj idx="2" val="19.0387"/>
                          <dgm:adj idx="3" val="150"/>
                          <dgm:adj idx="4" val="180"/>
                          <dgm:adj idx="5" val="0.125"/>
                        </dgm:adjLst>
                      </dgm:shape>
                    </dgm:if>
                    <dgm:else name="Name26">
                      <dgm:shape xmlns:r="http://schemas.openxmlformats.org/officeDocument/2006/relationships" type="circularArrow" r:blip="">
                        <dgm:adjLst>
                          <dgm:adj idx="1" val="0.1098"/>
                          <dgm:adj idx="2" val="19.0387"/>
                          <dgm:adj idx="3" val="75"/>
                          <dgm:adj idx="4" val="180"/>
                          <dgm:adj idx="5" val="0.125"/>
                        </dgm:adjLst>
                      </dgm:shape>
                    </dgm:else>
                  </dgm:choose>
                </dgm:if>
                <dgm:else name="Name27">
                  <dgm:choose name="Name28">
                    <dgm:if name="Name29" axis="followSib" ptType="node" func="cnt" op="equ" val="0">
                      <dgm:choose name="Name30">
                        <dgm:if name="Name31" axis="precedSib" ptType="node" func="cnt" op="equ" val="1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2" axis="precedSib" ptType="node" func="cnt" op="equ" val="2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33" axis="precedSib" ptType="node" func="cnt" op="equ" val="3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4" axis="precedSib" ptType="node" func="cnt" op="equ" val="4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35" axis="precedSib" ptType="node" func="cnt" op="equ" val="5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6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else name="Name37"/>
                      </dgm:choose>
                    </dgm:if>
                    <dgm:else name="Name38">
                      <dgm:choose name="Name39">
                        <dgm:if name="Name40" axis="precedSib" ptType="node" func="cnt" op="equ" val="0">
                          <dgm:shape xmlns:r="http://schemas.openxmlformats.org/officeDocument/2006/relationships" type="blockArc" r:blip="">
                            <dgm:adjLst>
                              <dgm:adj idx="1" val="-133.1632"/>
                              <dgm:adj idx="2" val="65"/>
                              <dgm:adj idx="3" val="0.13"/>
                            </dgm:adjLst>
                          </dgm:shape>
                        </dgm:if>
                        <dgm:if name="Name41" axis="precedSib" ptType="node" func="cnt" op="equ" val="1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2" axis="precedSib" ptType="node" func="cnt" op="equ" val="2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43" axis="precedSib" ptType="node" func="cnt" op="equ" val="3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4" axis="precedSib" ptType="node" func="cnt" op="equ" val="4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45" axis="precedSib" ptType="node" func="cnt" op="equ" val="5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6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else name="Name47"/>
                      </dgm:choose>
                    </dgm:else>
                  </dgm:choose>
                </dgm:else>
              </dgm:choose>
            </dgm:if>
            <dgm:else name="Name48">
              <dgm:choose name="Name49">
                <dgm:if name="Name50" axis="precedSib" ptType="node" func="cnt" op="equ" val="0">
                  <dgm:choose name="Name51">
                    <dgm:if name="Name52" axis="followSib" ptType="node" func="cnt" op="equ" val="0">
                      <dgm:shape xmlns:r="http://schemas.openxmlformats.org/officeDocument/2006/relationships" type="leftCircularArrow" r:blip="">
                        <dgm:adjLst>
                          <dgm:adj idx="1" val="0.1098"/>
                          <dgm:adj idx="2" val="19.0387"/>
                          <dgm:adj idx="3" val="30"/>
                          <dgm:adj idx="4" val="0"/>
                          <dgm:adj idx="5" val="0.125"/>
                        </dgm:adjLst>
                      </dgm:shape>
                    </dgm:if>
                    <dgm:else name="Name53">
                      <dgm:shape xmlns:r="http://schemas.openxmlformats.org/officeDocument/2006/relationships" type="leftCircularArrow" r:blip="">
                        <dgm:adjLst>
                          <dgm:adj idx="1" val="0.1098"/>
                          <dgm:adj idx="2" val="19.0387"/>
                          <dgm:adj idx="3" val="105"/>
                          <dgm:adj idx="4" val="0"/>
                          <dgm:adj idx="5" val="0.125"/>
                        </dgm:adjLst>
                      </dgm:shape>
                    </dgm:else>
                  </dgm:choose>
                </dgm:if>
                <dgm:else name="Name54">
                  <dgm:choose name="Name55">
                    <dgm:if name="Name56" axis="followSib" ptType="node" func="cnt" op="equ" val="0">
                      <dgm:choose name="Name57">
                        <dgm:if name="Name58" axis="precedSib" ptType="node" func="cnt" op="equ" val="1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59" axis="precedSib" ptType="node" func="cnt" op="equ" val="2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60" axis="precedSib" ptType="node" func="cnt" op="equ" val="3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61" axis="precedSib" ptType="node" func="cnt" op="equ" val="4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62" axis="precedSib" ptType="node" func="cnt" op="equ" val="5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63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else name="Name64"/>
                      </dgm:choose>
                    </dgm:if>
                    <dgm:else name="Name65">
                      <dgm:choose name="Name66">
                        <dgm:if name="Name67" axis="precedSib" ptType="node" func="cnt" op="equ" val="0">
                          <dgm:shape xmlns:r="http://schemas.openxmlformats.org/officeDocument/2006/relationships" type="blockArc" r:blip="">
                            <dgm:adjLst>
                              <dgm:adj idx="1" val="-133.1632"/>
                              <dgm:adj idx="2" val="65"/>
                              <dgm:adj idx="3" val="0.13"/>
                            </dgm:adjLst>
                          </dgm:shape>
                        </dgm:if>
                        <dgm:if name="Name68" axis="precedSib" ptType="node" func="cnt" op="equ" val="1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69" axis="precedSib" ptType="node" func="cnt" op="equ" val="2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70" axis="precedSib" ptType="node" func="cnt" op="equ" val="3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71" axis="precedSib" ptType="node" func="cnt" op="equ" val="4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72" axis="precedSib" ptType="node" func="cnt" op="equ" val="5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73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else name="Name74"/>
                      </dgm:choose>
                    </dgm:else>
                  </dgm:choose>
                </dgm:else>
              </dgm:choose>
            </dgm:else>
          </dgm:choose>
          <dgm:presOf/>
        </dgm:layoutNode>
      </dgm:forEach>
    </dgm:forEach>
    <dgm:forEach name="Name75" axis="ch" ptType="node" cnt="1">
      <dgm:layoutNode name="Accent1">
        <dgm:alg type="sp"/>
        <dgm:shape xmlns:r="http://schemas.openxmlformats.org/officeDocument/2006/relationships" r:blip="">
          <dgm:adjLst/>
        </dgm:shape>
        <dgm:presOf/>
        <dgm:constrLst/>
        <dgm:forEach name="Name76" ref="accentRepeat"/>
      </dgm:layoutNode>
      <dgm:choose name="Name77">
        <dgm:if name="Name78" axis="ch" ptType="node" func="cnt" op="gte" val="1">
          <dgm:layoutNode name="Child1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79"/>
      </dgm:choose>
      <dgm:layoutNode name="Parent1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80" axis="ch" ptType="node" st="2" cnt="1">
      <dgm:layoutNode name="Accent2">
        <dgm:alg type="sp"/>
        <dgm:shape xmlns:r="http://schemas.openxmlformats.org/officeDocument/2006/relationships" r:blip="">
          <dgm:adjLst/>
        </dgm:shape>
        <dgm:presOf/>
        <dgm:constrLst/>
        <dgm:forEach name="Name81" ref="accentRepeat"/>
      </dgm:layoutNode>
      <dgm:choose name="Name82">
        <dgm:if name="Name83" axis="ch" ptType="node" func="cnt" op="gte" val="1">
          <dgm:layoutNode name="Child2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84"/>
      </dgm:choose>
      <dgm:layoutNode name="Parent2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85" axis="ch" ptType="node" st="3" cnt="1">
      <dgm:layoutNode name="Accent3">
        <dgm:alg type="sp"/>
        <dgm:shape xmlns:r="http://schemas.openxmlformats.org/officeDocument/2006/relationships" r:blip="">
          <dgm:adjLst/>
        </dgm:shape>
        <dgm:presOf/>
        <dgm:constrLst/>
        <dgm:forEach name="Name86" ref="accentRepeat"/>
      </dgm:layoutNode>
      <dgm:choose name="Name87">
        <dgm:if name="Name88" axis="ch" ptType="node" func="cnt" op="gte" val="1">
          <dgm:layoutNode name="Child3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89"/>
      </dgm:choose>
      <dgm:layoutNode name="Parent3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Accent4">
        <dgm:alg type="sp"/>
        <dgm:shape xmlns:r="http://schemas.openxmlformats.org/officeDocument/2006/relationships" r:blip="">
          <dgm:adjLst/>
        </dgm:shape>
        <dgm:presOf/>
        <dgm:constrLst/>
        <dgm:forEach name="Name91" ref="accentRepeat"/>
      </dgm:layoutNode>
      <dgm:choose name="Name92">
        <dgm:if name="Name93" axis="ch" ptType="node" func="cnt" op="gte" val="1">
          <dgm:layoutNode name="Child4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94"/>
      </dgm:choose>
      <dgm:layoutNode name="Parent4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95" axis="ch" ptType="node" st="5" cnt="1">
      <dgm:layoutNode name="Accent5">
        <dgm:alg type="sp"/>
        <dgm:shape xmlns:r="http://schemas.openxmlformats.org/officeDocument/2006/relationships" r:blip="">
          <dgm:adjLst/>
        </dgm:shape>
        <dgm:presOf/>
        <dgm:constrLst/>
        <dgm:forEach name="Name96" ref="accentRepeat"/>
      </dgm:layoutNode>
      <dgm:choose name="Name97">
        <dgm:if name="Name98" axis="ch" ptType="node" func="cnt" op="gte" val="1">
          <dgm:layoutNode name="Child5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99"/>
      </dgm:choose>
      <dgm:layoutNode name="Parent5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100" axis="ch" ptType="node" st="6" cnt="1">
      <dgm:layoutNode name="Accent6">
        <dgm:alg type="sp"/>
        <dgm:shape xmlns:r="http://schemas.openxmlformats.org/officeDocument/2006/relationships" r:blip="">
          <dgm:adjLst/>
        </dgm:shape>
        <dgm:presOf/>
        <dgm:constrLst/>
        <dgm:forEach name="Name101" ref="accentRepeat"/>
      </dgm:layoutNode>
      <dgm:choose name="Name102">
        <dgm:if name="Name103" axis="ch" ptType="node" func="cnt" op="gte" val="1">
          <dgm:layoutNode name="Child6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104"/>
      </dgm:choose>
      <dgm:layoutNode name="Parent6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105" axis="ch" ptType="node" st="7" cnt="1">
      <dgm:layoutNode name="Accent7">
        <dgm:alg type="sp"/>
        <dgm:shape xmlns:r="http://schemas.openxmlformats.org/officeDocument/2006/relationships" r:blip="">
          <dgm:adjLst/>
        </dgm:shape>
        <dgm:presOf/>
        <dgm:constrLst/>
        <dgm:forEach name="Name106" ref="accentRepeat"/>
      </dgm:layoutNode>
      <dgm:choose name="Name107">
        <dgm:if name="Name108" axis="ch" ptType="node" func="cnt" op="gte" val="1">
          <dgm:layoutNode name="Child7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109"/>
      </dgm:choose>
      <dgm:layoutNode name="Parent7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9/layout/CircleArrowProcess">
  <dgm:title val=""/>
  <dgm:desc val=""/>
  <dgm:catLst>
    <dgm:cat type="process" pri="16500"/>
    <dgm:cat type="cycle" pri="160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50" srcId="0" destId="10" srcOrd="0" destOrd="0"/>
        <dgm:cxn modelId="60" srcId="0" destId="20" srcOrd="1" destOrd="0"/>
        <dgm:cxn modelId="70" srcId="0" destId="30" srcOrd="2" destOrd="0"/>
        <dgm:cxn modelId="80" srcId="0" destId="40" srcOrd="3" destOrd="0"/>
      </dgm:cxnLst>
      <dgm:bg/>
      <dgm:whole/>
    </dgm:dataModel>
  </dgm:clrData>
  <dgm:layoutNode name="Name0">
    <dgm:varLst>
      <dgm:chMax val="7"/>
      <dgm:chPref val="7"/>
      <dgm:dir/>
      <dgm:animLvl val="lvl"/>
    </dgm:varLst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" ptType="node" func="cnt" op="equ" val="1">
            <dgm:alg type="composite">
              <dgm:param type="ar" val="1.599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Child1" refType="w" fact="0.625"/>
              <dgm:constr type="t" for="ch" forName="Child1" refType="h" fact="0.2981"/>
              <dgm:constr type="w" for="ch" forName="Child1" refType="w" fact="0.375"/>
              <dgm:constr type="h" for="ch" forName="Child1" refType="h" fact="0.4001"/>
              <dgm:constr type="l" for="ch" forName="Accent1" refType="w" fact="0"/>
              <dgm:constr type="t" for="ch" forName="Accent1" refType="h" fact="0"/>
              <dgm:constr type="w" for="ch" forName="Accent1" refType="w" fact="0.6249"/>
              <dgm:constr type="h" for="ch" forName="Accent1" refType="h"/>
              <dgm:constr type="l" for="ch" forName="Parent1" refType="w" fact="0.138"/>
              <dgm:constr type="t" for="ch" forName="Parent1" refType="h" fact="0.362"/>
              <dgm:constr type="w" for="ch" forName="Parent1" refType="w" fact="0.3487"/>
              <dgm:constr type="h" for="ch" forName="Parent1" refType="h" fact="0.2789"/>
            </dgm:constrLst>
          </dgm:if>
          <dgm:if name="Name5" axis="ch" ptType="node" func="cnt" op="equ" val="2">
            <dgm:alg type="composite">
              <dgm:param type="ar" val="1.2026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l" for="ch" forName="Accent1" refType="w" fact="0.1144"/>
              <dgm:constr type="t" for="ch" forName="Accent1" refType="h" fact="0"/>
              <dgm:constr type="w" for="ch" forName="Accent1" refType="w" fact="0.5542"/>
              <dgm:constr type="h" for="ch" forName="Accent1" refType="h" fact="0.6665"/>
              <dgm:constr type="l" for="ch" forName="Parent1" refType="w" fact="0.2368"/>
              <dgm:constr type="t" for="ch" forName="Parent1" refType="h" fact="0.2413"/>
              <dgm:constr type="w" for="ch" forName="Parent1" refType="w" fact="0.3092"/>
              <dgm:constr type="h" for="ch" forName="Parent1" refType="h" fact="0.1859"/>
              <dgm:constr type="l" for="ch" forName="Parent2" refType="w" fact="0.0822"/>
              <dgm:constr type="t" for="ch" forName="Parent2" refType="h" fact="0.625"/>
              <dgm:constr type="w" for="ch" forName="Parent2" refType="w" fact="0.3092"/>
              <dgm:constr type="h" for="ch" forName="Parent2" refType="h" fact="0.1859"/>
              <dgm:constr type="l" for="ch" forName="Child1" refType="w" fact="0.6678"/>
              <dgm:constr type="t" for="ch" forName="Child1" refType="h" fact="0.1978"/>
              <dgm:constr type="w" for="ch" forName="Child1" refType="w" fact="0.3322"/>
              <dgm:constr type="h" for="ch" forName="Child1" refType="h" fact="0.265"/>
              <dgm:constr type="l" for="ch" forName="Child2" refType="w" fact="0.5164"/>
              <dgm:constr type="t" for="ch" forName="Child2" refType="h" fact="0.5855"/>
              <dgm:constr type="w" for="ch" forName="Child2" refType="w" fact="0.3322"/>
              <dgm:constr type="h" for="ch" forName="Child2" refType="h" fact="0.265"/>
              <dgm:constr type="l" for="ch" forName="Accent2" refType="w" fact="0"/>
              <dgm:constr type="t" for="ch" forName="Accent2" refType="h" fact="0.4272"/>
              <dgm:constr type="w" for="ch" forName="Accent2" refType="w" fact="0.4761"/>
              <dgm:constr type="h" for="ch" forName="Accent2" refType="h" fact="0.5728"/>
            </dgm:constrLst>
          </dgm:if>
          <dgm:if name="Name6" axis="ch" ptType="node" func="cnt" op="equ" val="3">
            <dgm:alg type="composite">
              <dgm:param type="ar" val="0.9039"/>
            </dgm:alg>
            <dgm:shape xmlns:r="http://schemas.openxmlformats.org/officeDocument/2006/relationships" r:blip="">
              <dgm:adjLst/>
            </dgm:shape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Accent1" refType="w" fact="0.1479"/>
              <dgm:constr type="t" for="ch" forName="Accent1" refType="h" fact="0"/>
              <dgm:constr type="w" for="ch" forName="Accent1" refType="w" fact="0.5325"/>
              <dgm:constr type="h" for="ch" forName="Accent1" refType="h" fact="0.4814"/>
              <dgm:constr type="l" for="ch" forName="Accent2" refType="w" fact="0"/>
              <dgm:constr type="t" for="ch" forName="Accent2" refType="h" fact="0.2766"/>
              <dgm:constr type="w" for="ch" forName="Accent2" refType="w" fact="0.5325"/>
              <dgm:constr type="h" for="ch" forName="Accent2" refType="h" fact="0.4814"/>
              <dgm:constr type="l" for="ch" forName="Parent1" refType="w" fact="0.2656"/>
              <dgm:constr type="t" for="ch" forName="Parent1" refType="h" fact="0.1738"/>
              <dgm:constr type="w" for="ch" forName="Parent1" refType="w" fact="0.2959"/>
              <dgm:constr type="h" for="ch" forName="Parent1" refType="h" fact="0.1337"/>
              <dgm:constr type="l" for="ch" forName="Accent3" refType="w" fact="0.1858"/>
              <dgm:constr type="t" for="ch" forName="Accent3" refType="h" fact="0.5863"/>
              <dgm:constr type="w" for="ch" forName="Accent3" refType="w" fact="0.4575"/>
              <dgm:constr type="h" for="ch" forName="Accent3" refType="h" fact="0.4137"/>
              <dgm:constr type="l" for="ch" forName="Parent2" refType="w" fact="0.1183"/>
              <dgm:constr type="t" for="ch" forName="Parent2" refType="h" fact="0.452"/>
              <dgm:constr type="w" for="ch" forName="Parent2" refType="w" fact="0.2959"/>
              <dgm:constr type="h" for="ch" forName="Parent2" refType="h" fact="0.1337"/>
              <dgm:constr type="l" for="ch" forName="Parent3" refType="w" fact="0.2663"/>
              <dgm:constr type="t" for="ch" forName="Parent3" refType="h" fact="0.7306"/>
              <dgm:constr type="w" for="ch" forName="Parent3" refType="w" fact="0.2959"/>
              <dgm:constr type="h" for="ch" forName="Parent3" refType="h" fact="0.1337"/>
              <dgm:constr type="l" for="ch" forName="Child2" refType="w" fact="0.5325"/>
              <dgm:constr type="t" for="ch" forName="Child2" refType="h" fact="0.4217"/>
              <dgm:constr type="w" for="ch" forName="Child2" refType="w" fact="0.3195"/>
              <dgm:constr type="h" for="ch" forName="Child2" refType="h" fact="0.1926"/>
              <dgm:constr type="l" for="ch" forName="Child1" refType="w" fact="0.6805"/>
              <dgm:constr type="t" for="ch" forName="Child1" refType="h" fact="0.1435"/>
              <dgm:constr type="w" for="ch" forName="Child1" refType="w" fact="0.3195"/>
              <dgm:constr type="h" for="ch" forName="Child1" refType="h" fact="0.1926"/>
              <dgm:constr type="l" for="ch" forName="Child3" refType="w" fact="0.6805"/>
              <dgm:constr type="t" for="ch" forName="Child3" refType="h" fact="0.6998"/>
              <dgm:constr type="w" for="ch" forName="Child3" refType="w" fact="0.3195"/>
              <dgm:constr type="h" for="ch" forName="Child3" refType="h" fact="0.1926"/>
            </dgm:constrLst>
          </dgm:if>
          <dgm:if name="Name7" axis="ch" ptType="node" func="cnt" op="equ" val="4">
            <dgm:alg type="composite">
              <dgm:param type="ar" val="0.707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3771"/>
              <dgm:constr type="l" for="ch" forName="Accent2" refType="w" fact="0"/>
              <dgm:constr type="t" for="ch" forName="Accent2" refType="h" fact="0.2167"/>
              <dgm:constr type="w" for="ch" forName="Accent2" refType="w" fact="0.5331"/>
              <dgm:constr type="h" for="ch" forName="Accent2" refType="h" fact="0.3771"/>
              <dgm:constr type="l" for="ch" forName="Accent3" refType="w" fact="0.1481"/>
              <dgm:constr type="t" for="ch" forName="Accent3" refType="h" fact="0.4342"/>
              <dgm:constr type="w" for="ch" forName="Accent3" refType="w" fact="0.5331"/>
              <dgm:constr type="h" for="ch" forName="Accent3" refType="h" fact="0.3771"/>
              <dgm:constr type="l" for="ch" forName="Parent1" refType="w" fact="0.2658"/>
              <dgm:constr type="t" for="ch" forName="Parent1" refType="h" fact="0.1365"/>
              <dgm:constr type="w" for="ch" forName="Parent1" refType="w" fact="0.2975"/>
              <dgm:constr type="h" for="ch" forName="Parent1" refType="h" fact="0.1052"/>
              <dgm:constr type="l" for="ch" forName="Parent2" refType="w" fact="0.1171"/>
              <dgm:constr type="t" for="ch" forName="Parent2" refType="h" fact="0.3536"/>
              <dgm:constr type="w" for="ch" forName="Parent2" refType="w" fact="0.2975"/>
              <dgm:constr type="h" for="ch" forName="Parent2" refType="h" fact="0.1052"/>
              <dgm:constr type="l" for="ch" forName="Parent3" refType="w" fact="0.2658"/>
              <dgm:constr type="t" for="ch" forName="Parent3" refType="h" fact="0.5707"/>
              <dgm:constr type="w" for="ch" forName="Parent3" refType="w" fact="0.2975"/>
              <dgm:constr type="h" for="ch" forName="Parent3" refType="h" fact="0.1052"/>
              <dgm:constr type="l" for="ch" forName="Parent4" refType="w" fact="0.1171"/>
              <dgm:constr type="t" for="ch" forName="Parent4" refType="h" fact="0.7878"/>
              <dgm:constr type="w" for="ch" forName="Parent4" refType="w" fact="0.2975"/>
              <dgm:constr type="h" for="ch" forName="Parent4" refType="h" fact="0.1052"/>
              <dgm:constr type="l" for="ch" forName="Child1" refType="w" fact="0.6804"/>
              <dgm:constr type="t" for="ch" forName="Child1" refType="h" fact="0.1119"/>
              <dgm:constr type="w" for="ch" forName="Child1" refType="w" fact="0.3196"/>
              <dgm:constr type="h" for="ch" forName="Child1" refType="h" fact="0.15"/>
              <dgm:constr type="l" for="ch" forName="Child2" refType="w" fact="0.5348"/>
              <dgm:constr type="t" for="ch" forName="Child2" refType="h" fact="0.3312"/>
              <dgm:constr type="w" for="ch" forName="Child2" refType="w" fact="0.3196"/>
              <dgm:constr type="h" for="ch" forName="Child2" refType="h" fact="0.15"/>
              <dgm:constr type="l" for="ch" forName="Child3" refType="w" fact="0.6804"/>
              <dgm:constr type="t" for="ch" forName="Child3" refType="h" fact="0.5461"/>
              <dgm:constr type="w" for="ch" forName="Child3" refType="w" fact="0.3196"/>
              <dgm:constr type="h" for="ch" forName="Child3" refType="h" fact="0.15"/>
              <dgm:constr type="l" for="ch" forName="Child4" refType="w" fact="0.5348"/>
              <dgm:constr type="t" for="ch" forName="Child4" refType="h" fact="0.7632"/>
              <dgm:constr type="w" for="ch" forName="Child4" refType="w" fact="0.3196"/>
              <dgm:constr type="h" for="ch" forName="Child4" refType="h" fact="0.15"/>
              <dgm:constr type="l" for="ch" forName="Accent4" refType="w" fact="0.038"/>
              <dgm:constr type="t" for="ch" forName="Accent4" refType="h" fact="0.6759"/>
              <dgm:constr type="w" for="ch" forName="Accent4" refType="w" fact="0.458"/>
              <dgm:constr type="h" for="ch" forName="Accent4" refType="h" fact="0.3241"/>
            </dgm:constrLst>
          </dgm:if>
          <dgm:if name="Name8" axis="ch" ptType="node" func="cnt" op="equ" val="5">
            <dgm:alg type="composite">
              <dgm:param type="ar" val="0.581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3098"/>
              <dgm:constr type="l" for="ch" forName="Accent2" refType="w" fact="0"/>
              <dgm:constr type="t" for="ch" forName="Accent2" refType="h" fact="0.178"/>
              <dgm:constr type="w" for="ch" forName="Accent2" refType="w" fact="0.5331"/>
              <dgm:constr type="h" for="ch" forName="Accent2" refType="h" fact="0.3098"/>
              <dgm:constr type="l" for="ch" forName="Accent3" refType="w" fact="0.1481"/>
              <dgm:constr type="t" for="ch" forName="Accent3" refType="h" fact="0.3568"/>
              <dgm:constr type="w" for="ch" forName="Accent3" refType="w" fact="0.5331"/>
              <dgm:constr type="h" for="ch" forName="Accent3" refType="h" fact="0.3098"/>
              <dgm:constr type="l" for="ch" forName="Accent4" refType="w" fact="0"/>
              <dgm:constr type="t" for="ch" forName="Accent4" refType="h" fact="0.5351"/>
              <dgm:constr type="w" for="ch" forName="Accent4" refType="w" fact="0.5331"/>
              <dgm:constr type="h" for="ch" forName="Accent4" refType="h" fact="0.3098"/>
              <dgm:constr type="l" for="ch" forName="Accent5" refType="w" fact="0.186"/>
              <dgm:constr type="t" for="ch" forName="Accent5" refType="h" fact="0.7337"/>
              <dgm:constr type="w" for="ch" forName="Accent5" refType="w" fact="0.458"/>
              <dgm:constr type="h" for="ch" forName="Accent5" refType="h" fact="0.2663"/>
              <dgm:constr type="l" for="ch" forName="Parent1" refType="w" fact="0.2658"/>
              <dgm:constr type="t" for="ch" forName="Parent1" refType="h" fact="0.1122"/>
              <dgm:constr type="w" for="ch" forName="Parent1" refType="w" fact="0.2975"/>
              <dgm:constr type="h" for="ch" forName="Parent1" refType="h" fact="0.0864"/>
              <dgm:constr type="l" for="ch" forName="Parent2" refType="w" fact="0.1171"/>
              <dgm:constr type="t" for="ch" forName="Parent2" refType="h" fact="0.2906"/>
              <dgm:constr type="w" for="ch" forName="Parent2" refType="w" fact="0.2975"/>
              <dgm:constr type="h" for="ch" forName="Parent2" refType="h" fact="0.0864"/>
              <dgm:constr type="l" for="ch" forName="Parent3" refType="w" fact="0.2658"/>
              <dgm:constr type="t" for="ch" forName="Parent3" refType="h" fact="0.4689"/>
              <dgm:constr type="w" for="ch" forName="Parent3" refType="w" fact="0.2975"/>
              <dgm:constr type="h" for="ch" forName="Parent3" refType="h" fact="0.0864"/>
              <dgm:constr type="l" for="ch" forName="Parent4" refType="w" fact="0.1171"/>
              <dgm:constr type="t" for="ch" forName="Parent4" refType="h" fact="0.6473"/>
              <dgm:constr type="w" for="ch" forName="Parent4" refType="w" fact="0.2975"/>
              <dgm:constr type="h" for="ch" forName="Parent4" refType="h" fact="0.0864"/>
              <dgm:constr type="l" for="ch" forName="Parent5" refType="w" fact="0.2658"/>
              <dgm:constr type="t" for="ch" forName="Parent5" refType="h" fact="0.8257"/>
              <dgm:constr type="w" for="ch" forName="Parent5" refType="w" fact="0.2975"/>
              <dgm:constr type="h" for="ch" forName="Parent5" refType="h" fact="0.0864"/>
              <dgm:constr type="l" for="ch" forName="Child1" refType="w" fact="0.6804"/>
              <dgm:constr type="t" for="ch" forName="Child1" refType="h" fact="0.0919"/>
              <dgm:constr type="w" for="ch" forName="Child1" refType="w" fact="0.3196"/>
              <dgm:constr type="h" for="ch" forName="Child1" refType="h" fact="0.1232"/>
              <dgm:constr type="l" for="ch" forName="Child2" refType="w" fact="0.5348"/>
              <dgm:constr type="t" for="ch" forName="Child2" refType="h" fact="0.2722"/>
              <dgm:constr type="w" for="ch" forName="Child2" refType="w" fact="0.3196"/>
              <dgm:constr type="h" for="ch" forName="Child2" refType="h" fact="0.1232"/>
              <dgm:constr type="l" for="ch" forName="Child3" refType="w" fact="0.6804"/>
              <dgm:constr type="t" for="ch" forName="Child3" refType="h" fact="0.4487"/>
              <dgm:constr type="w" for="ch" forName="Child3" refType="w" fact="0.3196"/>
              <dgm:constr type="h" for="ch" forName="Child3" refType="h" fact="0.1232"/>
              <dgm:constr type="l" for="ch" forName="Child4" refType="w" fact="0.5348"/>
              <dgm:constr type="t" for="ch" forName="Child4" refType="h" fact="0.6271"/>
              <dgm:constr type="w" for="ch" forName="Child4" refType="w" fact="0.3196"/>
              <dgm:constr type="h" for="ch" forName="Child4" refType="h" fact="0.1232"/>
              <dgm:constr type="l" for="ch" forName="Child5" refType="w" fact="0.6804"/>
              <dgm:constr type="t" for="ch" forName="Child5" refType="h" fact="0.8073"/>
              <dgm:constr type="w" for="ch" forName="Child5" refType="w" fact="0.3196"/>
              <dgm:constr type="h" for="ch" forName="Child5" refType="h" fact="0.1232"/>
            </dgm:constrLst>
          </dgm:if>
          <dgm:if name="Name9" axis="ch" ptType="node" func="cnt" op="equ" val="6">
            <dgm:alg type="composite">
              <dgm:param type="ar" val="0.493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2629"/>
              <dgm:constr type="l" for="ch" forName="Accent2" refType="w" fact="0"/>
              <dgm:constr type="t" for="ch" forName="Accent2" refType="h" fact="0.1511"/>
              <dgm:constr type="w" for="ch" forName="Accent2" refType="w" fact="0.5331"/>
              <dgm:constr type="h" for="ch" forName="Accent2" refType="h" fact="0.2629"/>
              <dgm:constr type="l" for="ch" forName="Accent3" refType="w" fact="0.1481"/>
              <dgm:constr type="t" for="ch" forName="Accent3" refType="h" fact="0.3027"/>
              <dgm:constr type="w" for="ch" forName="Accent3" refType="w" fact="0.5331"/>
              <dgm:constr type="h" for="ch" forName="Accent3" refType="h" fact="0.2629"/>
              <dgm:constr type="l" for="ch" forName="Accent4" refType="w" fact="0"/>
              <dgm:constr type="t" for="ch" forName="Accent4" refType="h" fact="0.4541"/>
              <dgm:constr type="w" for="ch" forName="Accent4" refType="w" fact="0.5331"/>
              <dgm:constr type="h" for="ch" forName="Accent4" refType="h" fact="0.2629"/>
              <dgm:constr type="l" for="ch" forName="Parent1" refType="w" fact="0.2658"/>
              <dgm:constr type="t" for="ch" forName="Parent1" refType="h" fact="0.0952"/>
              <dgm:constr type="w" for="ch" forName="Parent1" refType="w" fact="0.2975"/>
              <dgm:constr type="h" for="ch" forName="Parent1" refType="h" fact="0.0733"/>
              <dgm:constr type="l" for="ch" forName="Parent2" refType="w" fact="0.1171"/>
              <dgm:constr type="t" for="ch" forName="Parent2" refType="h" fact="0.2466"/>
              <dgm:constr type="w" for="ch" forName="Parent2" refType="w" fact="0.2975"/>
              <dgm:constr type="h" for="ch" forName="Parent2" refType="h" fact="0.0733"/>
              <dgm:constr type="l" for="ch" forName="Parent3" refType="w" fact="0.2658"/>
              <dgm:constr type="t" for="ch" forName="Parent3" refType="h" fact="0.3979"/>
              <dgm:constr type="w" for="ch" forName="Parent3" refType="w" fact="0.2975"/>
              <dgm:constr type="h" for="ch" forName="Parent3" refType="h" fact="0.0733"/>
              <dgm:constr type="l" for="ch" forName="Parent4" refType="w" fact="0.1171"/>
              <dgm:constr type="t" for="ch" forName="Parent4" refType="h" fact="0.5493"/>
              <dgm:constr type="w" for="ch" forName="Parent4" refType="w" fact="0.2975"/>
              <dgm:constr type="h" for="ch" forName="Parent4" refType="h" fact="0.0733"/>
              <dgm:constr type="l" for="ch" forName="Child1" refType="w" fact="0.6804"/>
              <dgm:constr type="t" for="ch" forName="Child1" refType="h" fact="0.078"/>
              <dgm:constr type="w" for="ch" forName="Child1" refType="w" fact="0.3196"/>
              <dgm:constr type="h" for="ch" forName="Child1" refType="h" fact="0.1046"/>
              <dgm:constr type="l" for="ch" forName="Child2" refType="w" fact="0.5348"/>
              <dgm:constr type="t" for="ch" forName="Child2" refType="h" fact="0.231"/>
              <dgm:constr type="w" for="ch" forName="Child2" refType="w" fact="0.3196"/>
              <dgm:constr type="h" for="ch" forName="Child2" refType="h" fact="0.1046"/>
              <dgm:constr type="l" for="ch" forName="Child3" refType="w" fact="0.6804"/>
              <dgm:constr type="t" for="ch" forName="Child3" refType="h" fact="0.3808"/>
              <dgm:constr type="w" for="ch" forName="Child3" refType="w" fact="0.3196"/>
              <dgm:constr type="h" for="ch" forName="Child3" refType="h" fact="0.1046"/>
              <dgm:constr type="l" for="ch" forName="Child4" refType="w" fact="0.5348"/>
              <dgm:constr type="t" for="ch" forName="Child4" refType="h" fact="0.5322"/>
              <dgm:constr type="w" for="ch" forName="Child4" refType="w" fact="0.3196"/>
              <dgm:constr type="h" for="ch" forName="Child4" refType="h" fact="0.1046"/>
              <dgm:constr type="l" for="ch" forName="Accent5" refType="w" fact="0.1481"/>
              <dgm:constr type="t" for="ch" forName="Accent5" refType="h" fact="0.6053"/>
              <dgm:constr type="w" for="ch" forName="Accent5" refType="w" fact="0.5331"/>
              <dgm:constr type="h" for="ch" forName="Accent5" refType="h" fact="0.2629"/>
              <dgm:constr type="l" for="ch" forName="Accent6" refType="w" fact="0.038"/>
              <dgm:constr type="t" for="ch" forName="Accent6" refType="h" fact="0.774"/>
              <dgm:constr type="w" for="ch" forName="Accent6" refType="w" fact="0.458"/>
              <dgm:constr type="h" for="ch" forName="Accent6" refType="h" fact="0.226"/>
              <dgm:constr type="l" for="ch" forName="Parent5" refType="w" fact="0.2658"/>
              <dgm:constr type="t" for="ch" forName="Parent5" refType="h" fact="0.7005"/>
              <dgm:constr type="w" for="ch" forName="Parent5" refType="w" fact="0.2975"/>
              <dgm:constr type="h" for="ch" forName="Parent5" refType="h" fact="0.0733"/>
              <dgm:constr type="l" for="ch" forName="Parent6" refType="w" fact="0.1171"/>
              <dgm:constr type="t" for="ch" forName="Parent6" refType="h" fact="0.8519"/>
              <dgm:constr type="w" for="ch" forName="Parent6" refType="w" fact="0.2975"/>
              <dgm:constr type="h" for="ch" forName="Parent6" refType="h" fact="0.0733"/>
              <dgm:constr type="l" for="ch" forName="Child5" refType="w" fact="0.6804"/>
              <dgm:constr type="t" for="ch" forName="Child5" refType="h" fact="0.6833"/>
              <dgm:constr type="w" for="ch" forName="Child5" refType="w" fact="0.3196"/>
              <dgm:constr type="h" for="ch" forName="Child5" refType="h" fact="0.1046"/>
              <dgm:constr type="l" for="ch" forName="Child6" refType="w" fact="0.5348"/>
              <dgm:constr type="t" for="ch" forName="Child6" refType="h" fact="0.8347"/>
              <dgm:constr type="w" for="ch" forName="Child6" refType="w" fact="0.3196"/>
              <dgm:constr type="h" for="ch" forName="Child6" refType="h" fact="0.1046"/>
            </dgm:constrLst>
          </dgm:if>
          <dgm:else name="Name10">
            <dgm:alg type="composite">
              <dgm:param type="ar" val="0.428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2284"/>
              <dgm:constr type="l" for="ch" forName="Accent2" refType="w" fact="0"/>
              <dgm:constr type="t" for="ch" forName="Accent2" refType="h" fact="0.1312"/>
              <dgm:constr type="w" for="ch" forName="Accent2" refType="w" fact="0.5331"/>
              <dgm:constr type="h" for="ch" forName="Accent2" refType="h" fact="0.2284"/>
              <dgm:constr type="l" for="ch" forName="Accent3" refType="w" fact="0.1481"/>
              <dgm:constr type="t" for="ch" forName="Accent3" refType="h" fact="0.263"/>
              <dgm:constr type="w" for="ch" forName="Accent3" refType="w" fact="0.5331"/>
              <dgm:constr type="h" for="ch" forName="Accent3" refType="h" fact="0.2284"/>
              <dgm:constr type="l" for="ch" forName="Accent4" refType="w" fact="0"/>
              <dgm:constr type="t" for="ch" forName="Accent4" refType="h" fact="0.3945"/>
              <dgm:constr type="w" for="ch" forName="Accent4" refType="w" fact="0.5331"/>
              <dgm:constr type="h" for="ch" forName="Accent4" refType="h" fact="0.2284"/>
              <dgm:constr type="l" for="ch" forName="Parent1" refType="w" fact="0.2658"/>
              <dgm:constr type="t" for="ch" forName="Parent1" refType="h" fact="0.0827"/>
              <dgm:constr type="w" for="ch" forName="Parent1" refType="w" fact="0.2975"/>
              <dgm:constr type="h" for="ch" forName="Parent1" refType="h" fact="0.0637"/>
              <dgm:constr type="l" for="ch" forName="Parent2" refType="w" fact="0.1171"/>
              <dgm:constr type="t" for="ch" forName="Parent2" refType="h" fact="0.2142"/>
              <dgm:constr type="w" for="ch" forName="Parent2" refType="w" fact="0.2975"/>
              <dgm:constr type="h" for="ch" forName="Parent2" refType="h" fact="0.0637"/>
              <dgm:constr type="l" for="ch" forName="Parent3" refType="w" fact="0.2658"/>
              <dgm:constr type="t" for="ch" forName="Parent3" refType="h" fact="0.3457"/>
              <dgm:constr type="w" for="ch" forName="Parent3" refType="w" fact="0.2975"/>
              <dgm:constr type="h" for="ch" forName="Parent3" refType="h" fact="0.0637"/>
              <dgm:constr type="l" for="ch" forName="Parent4" refType="w" fact="0.1171"/>
              <dgm:constr type="t" for="ch" forName="Parent4" refType="h" fact="0.4772"/>
              <dgm:constr type="w" for="ch" forName="Parent4" refType="w" fact="0.2975"/>
              <dgm:constr type="h" for="ch" forName="Parent4" refType="h" fact="0.0637"/>
              <dgm:constr type="l" for="ch" forName="Child1" refType="w" fact="0.6804"/>
              <dgm:constr type="t" for="ch" forName="Child1" refType="h" fact="0.0678"/>
              <dgm:constr type="w" for="ch" forName="Child1" refType="w" fact="0.3196"/>
              <dgm:constr type="h" for="ch" forName="Child1" refType="h" fact="0.0908"/>
              <dgm:constr type="l" for="ch" forName="Child2" refType="w" fact="0.5348"/>
              <dgm:constr type="t" for="ch" forName="Child2" refType="h" fact="0.2006"/>
              <dgm:constr type="w" for="ch" forName="Child2" refType="w" fact="0.3196"/>
              <dgm:constr type="h" for="ch" forName="Child2" refType="h" fact="0.0908"/>
              <dgm:constr type="l" for="ch" forName="Child3" refType="w" fact="0.6804"/>
              <dgm:constr type="t" for="ch" forName="Child3" refType="h" fact="0.3308"/>
              <dgm:constr type="w" for="ch" forName="Child3" refType="w" fact="0.3196"/>
              <dgm:constr type="h" for="ch" forName="Child3" refType="h" fact="0.0908"/>
              <dgm:constr type="l" for="ch" forName="Child4" refType="w" fact="0.5348"/>
              <dgm:constr type="t" for="ch" forName="Child4" refType="h" fact="0.4623"/>
              <dgm:constr type="w" for="ch" forName="Child4" refType="w" fact="0.3196"/>
              <dgm:constr type="h" for="ch" forName="Child4" refType="h" fact="0.0908"/>
              <dgm:constr type="l" for="ch" forName="Accent5" refType="w" fact="0.1481"/>
              <dgm:constr type="t" for="ch" forName="Accent5" refType="h" fact="0.5258"/>
              <dgm:constr type="w" for="ch" forName="Accent5" refType="w" fact="0.5331"/>
              <dgm:constr type="h" for="ch" forName="Accent5" refType="h" fact="0.2284"/>
              <dgm:constr type="l" for="ch" forName="Accent6" refType="w" fact="0"/>
              <dgm:constr type="t" for="ch" forName="Accent6" refType="h" fact="0.6573"/>
              <dgm:constr type="w" for="ch" forName="Accent6" refType="w" fact="0.5331"/>
              <dgm:constr type="h" for="ch" forName="Accent6" refType="h" fact="0.2284"/>
              <dgm:constr type="l" for="ch" forName="Accent7" refType="w" fact="0.186"/>
              <dgm:constr type="t" for="ch" forName="Accent7" refType="h" fact="0.8037"/>
              <dgm:constr type="w" for="ch" forName="Accent7" refType="w" fact="0.458"/>
              <dgm:constr type="h" for="ch" forName="Accent7" refType="h" fact="0.1963"/>
              <dgm:constr type="l" for="ch" forName="Parent5" refType="w" fact="0.2658"/>
              <dgm:constr type="t" for="ch" forName="Parent5" refType="h" fact="0.6085"/>
              <dgm:constr type="w" for="ch" forName="Parent5" refType="w" fact="0.2975"/>
              <dgm:constr type="h" for="ch" forName="Parent5" refType="h" fact="0.0637"/>
              <dgm:constr type="l" for="ch" forName="Parent6" refType="w" fact="0.1171"/>
              <dgm:constr type="t" for="ch" forName="Parent6" refType="h" fact="0.74"/>
              <dgm:constr type="w" for="ch" forName="Parent6" refType="w" fact="0.2975"/>
              <dgm:constr type="h" for="ch" forName="Parent6" refType="h" fact="0.0637"/>
              <dgm:constr type="l" for="ch" forName="Parent7" refType="w" fact="0.2658"/>
              <dgm:constr type="t" for="ch" forName="Parent7" refType="h" fact="0.8715"/>
              <dgm:constr type="w" for="ch" forName="Parent7" refType="w" fact="0.2975"/>
              <dgm:constr type="h" for="ch" forName="Parent7" refType="h" fact="0.0637"/>
              <dgm:constr type="l" for="ch" forName="Child5" refType="w" fact="0.6804"/>
              <dgm:constr type="t" for="ch" forName="Child5" refType="h" fact="0.5936"/>
              <dgm:constr type="w" for="ch" forName="Child5" refType="w" fact="0.3196"/>
              <dgm:constr type="h" for="ch" forName="Child5" refType="h" fact="0.0908"/>
              <dgm:constr type="l" for="ch" forName="Child6" refType="w" fact="0.5348"/>
              <dgm:constr type="t" for="ch" forName="Child6" refType="h" fact="0.7251"/>
              <dgm:constr type="w" for="ch" forName="Child6" refType="w" fact="0.3196"/>
              <dgm:constr type="h" for="ch" forName="Child6" refType="h" fact="0.0908"/>
              <dgm:constr type="l" for="ch" forName="Child7" refType="w" fact="0.6804"/>
              <dgm:constr type="t" for="ch" forName="Child7" refType="h" fact="0.8579"/>
              <dgm:constr type="w" for="ch" forName="Child7" refType="w" fact="0.3196"/>
              <dgm:constr type="h" for="ch" forName="Child7" refType="h" fact="0.0908"/>
            </dgm:constrLst>
          </dgm:else>
        </dgm:choose>
      </dgm:if>
      <dgm:else name="Name11">
        <dgm:choose name="Name12">
          <dgm:if name="Name13" axis="ch" ptType="node" func="cnt" op="equ" val="1">
            <dgm:alg type="composite">
              <dgm:param type="ar" val="1.599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Child1" refType="w" fact="0.625"/>
              <dgm:constr type="t" for="ch" forName="Child1" refType="h" fact="0.2981"/>
              <dgm:constr type="w" for="ch" forName="Child1" refType="w" fact="0.375"/>
              <dgm:constr type="h" for="ch" forName="Child1" refType="h" fact="0.4001"/>
              <dgm:constr type="l" for="ch" forName="Accent1" refType="w" fact="0"/>
              <dgm:constr type="t" for="ch" forName="Accent1" refType="h" fact="0"/>
              <dgm:constr type="w" for="ch" forName="Accent1" refType="w" fact="0.6249"/>
              <dgm:constr type="h" for="ch" forName="Accent1" refType="h"/>
              <dgm:constr type="l" for="ch" forName="Parent1" refType="w" fact="0.138"/>
              <dgm:constr type="t" for="ch" forName="Parent1" refType="h" fact="0.362"/>
              <dgm:constr type="w" for="ch" forName="Parent1" refType="w" fact="0.3487"/>
              <dgm:constr type="h" for="ch" forName="Parent1" refType="h" fact="0.2789"/>
            </dgm:constrLst>
          </dgm:if>
          <dgm:if name="Name14" axis="ch" ptType="node" func="cnt" op="equ" val="2">
            <dgm:alg type="composite">
              <dgm:param type="ar" val="1.2026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l" for="ch" forName="Accent1" refType="w" fact="-0.0407"/>
              <dgm:constr type="t" for="ch" forName="Accent1" refType="h" fact="0"/>
              <dgm:constr type="w" for="ch" forName="Accent1" refType="w" fact="0.5542"/>
              <dgm:constr type="h" for="ch" forName="Accent1" refType="h" fact="0.6665"/>
              <dgm:constr type="l" for="ch" forName="Accent2" refType="w" fact="0.1533"/>
              <dgm:constr type="t" for="ch" forName="Accent2" refType="h" fact="0.4272"/>
              <dgm:constr type="w" for="ch" forName="Accent2" refType="w" fact="0.4761"/>
              <dgm:constr type="h" for="ch" forName="Accent2" refType="h" fact="0.5728"/>
              <dgm:constr type="l" for="ch" forName="Parent1" refType="w" fact="0.0822"/>
              <dgm:constr type="t" for="ch" forName="Parent1" refType="h" fact="0.2413"/>
              <dgm:constr type="w" for="ch" forName="Parent1" refType="w" fact="0.3092"/>
              <dgm:constr type="h" for="ch" forName="Parent1" refType="h" fact="0.1859"/>
              <dgm:constr type="l" for="ch" forName="Parent2" refType="w" fact="0.2368"/>
              <dgm:constr type="t" for="ch" forName="Parent2" refType="h" fact="0.625"/>
              <dgm:constr type="w" for="ch" forName="Parent2" refType="w" fact="0.3092"/>
              <dgm:constr type="h" for="ch" forName="Parent2" refType="h" fact="0.1859"/>
              <dgm:constr type="l" for="ch" forName="Child1" refType="w" fact="0.5164"/>
              <dgm:constr type="t" for="ch" forName="Child1" refType="h" fact="0.1978"/>
              <dgm:constr type="w" for="ch" forName="Child1" refType="w" fact="0.3322"/>
              <dgm:constr type="h" for="ch" forName="Child1" refType="h" fact="0.265"/>
              <dgm:constr type="l" for="ch" forName="Child2" refType="w" fact="0.6678"/>
              <dgm:constr type="t" for="ch" forName="Child2" refType="h" fact="0.5855"/>
              <dgm:constr type="w" for="ch" forName="Child2" refType="w" fact="0.3322"/>
              <dgm:constr type="h" for="ch" forName="Child2" refType="h" fact="0.265"/>
            </dgm:constrLst>
          </dgm:if>
          <dgm:if name="Name15" axis="ch" ptType="node" func="cnt" op="equ" val="3">
            <dgm:alg type="composite">
              <dgm:param type="ar" val="0.9039"/>
            </dgm:alg>
            <dgm:shape xmlns:r="http://schemas.openxmlformats.org/officeDocument/2006/relationships" r:blip="">
              <dgm:adjLst/>
            </dgm:shape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25"/>
              <dgm:constr type="h" for="ch" forName="Accent1" refType="h" fact="0.4814"/>
              <dgm:constr type="l" for="ch" forName="Accent2" refType="w" fact="0.1479"/>
              <dgm:constr type="t" for="ch" forName="Accent2" refType="h" fact="0.2766"/>
              <dgm:constr type="w" for="ch" forName="Accent2" refType="w" fact="0.5325"/>
              <dgm:constr type="h" for="ch" forName="Accent2" refType="h" fact="0.4814"/>
              <dgm:constr type="l" for="ch" forName="Accent3" refType="w" fact="0.0378"/>
              <dgm:constr type="t" for="ch" forName="Accent3" refType="h" fact="0.5863"/>
              <dgm:constr type="w" for="ch" forName="Accent3" refType="w" fact="0.4575"/>
              <dgm:constr type="h" for="ch" forName="Accent3" refType="h" fact="0.4137"/>
              <dgm:constr type="l" for="ch" forName="Parent1" refType="w" fact="0.1183"/>
              <dgm:constr type="t" for="ch" forName="Parent1" refType="h" fact="0.1738"/>
              <dgm:constr type="w" for="ch" forName="Parent1" refType="w" fact="0.2959"/>
              <dgm:constr type="h" for="ch" forName="Parent1" refType="h" fact="0.1337"/>
              <dgm:constr type="l" for="ch" forName="Parent2" refType="w" fact="0.2656"/>
              <dgm:constr type="t" for="ch" forName="Parent2" refType="h" fact="0.452"/>
              <dgm:constr type="w" for="ch" forName="Parent2" refType="w" fact="0.2959"/>
              <dgm:constr type="h" for="ch" forName="Parent2" refType="h" fact="0.1337"/>
              <dgm:constr type="l" for="ch" forName="Parent3" refType="w" fact="0.1183"/>
              <dgm:constr type="t" for="ch" forName="Parent3" refType="h" fact="0.7306"/>
              <dgm:constr type="w" for="ch" forName="Parent3" refType="w" fact="0.2959"/>
              <dgm:constr type="h" for="ch" forName="Parent3" refType="h" fact="0.1337"/>
              <dgm:constr type="l" for="ch" forName="Child1" refType="w" fact="0.5325"/>
              <dgm:constr type="t" for="ch" forName="Child1" refType="h" fact="0.1435"/>
              <dgm:constr type="w" for="ch" forName="Child1" refType="w" fact="0.3195"/>
              <dgm:constr type="h" for="ch" forName="Child1" refType="h" fact="0.1926"/>
              <dgm:constr type="l" for="ch" forName="Child2" refType="w" fact="0.6805"/>
              <dgm:constr type="t" for="ch" forName="Child2" refType="h" fact="0.4217"/>
              <dgm:constr type="w" for="ch" forName="Child2" refType="w" fact="0.3195"/>
              <dgm:constr type="h" for="ch" forName="Child2" refType="h" fact="0.1926"/>
              <dgm:constr type="l" for="ch" forName="Child3" refType="w" fact="0.5325"/>
              <dgm:constr type="t" for="ch" forName="Child3" refType="h" fact="0.6998"/>
              <dgm:constr type="w" for="ch" forName="Child3" refType="w" fact="0.3195"/>
              <dgm:constr type="h" for="ch" forName="Child3" refType="h" fact="0.1926"/>
            </dgm:constrLst>
          </dgm:if>
          <dgm:if name="Name16" axis="ch" ptType="node" func="cnt" op="equ" val="4">
            <dgm:alg type="composite">
              <dgm:param type="ar" val="0.707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3771"/>
              <dgm:constr type="l" for="ch" forName="Accent2" refType="w" fact="0.1481"/>
              <dgm:constr type="t" for="ch" forName="Accent2" refType="h" fact="0.2167"/>
              <dgm:constr type="w" for="ch" forName="Accent2" refType="w" fact="0.5331"/>
              <dgm:constr type="h" for="ch" forName="Accent2" refType="h" fact="0.3771"/>
              <dgm:constr type="l" for="ch" forName="Accent3" refType="w" fact="0"/>
              <dgm:constr type="t" for="ch" forName="Accent3" refType="h" fact="0.4342"/>
              <dgm:constr type="w" for="ch" forName="Accent3" refType="w" fact="0.5331"/>
              <dgm:constr type="h" for="ch" forName="Accent3" refType="h" fact="0.3771"/>
              <dgm:constr type="l" for="ch" forName="Accent4" refType="w" fact="0.186"/>
              <dgm:constr type="t" for="ch" forName="Accent4" refType="h" fact="0.6759"/>
              <dgm:constr type="w" for="ch" forName="Accent4" refType="w" fact="0.458"/>
              <dgm:constr type="h" for="ch" forName="Accent4" refType="h" fact="0.3241"/>
              <dgm:constr type="l" for="ch" forName="Parent1" refType="w" fact="0.1171"/>
              <dgm:constr type="t" for="ch" forName="Parent1" refType="h" fact="0.1365"/>
              <dgm:constr type="w" for="ch" forName="Parent1" refType="w" fact="0.2975"/>
              <dgm:constr type="h" for="ch" forName="Parent1" refType="h" fact="0.1052"/>
              <dgm:constr type="l" for="ch" forName="Parent2" refType="w" fact="0.2658"/>
              <dgm:constr type="t" for="ch" forName="Parent2" refType="h" fact="0.3536"/>
              <dgm:constr type="w" for="ch" forName="Parent2" refType="w" fact="0.2975"/>
              <dgm:constr type="h" for="ch" forName="Parent2" refType="h" fact="0.1052"/>
              <dgm:constr type="l" for="ch" forName="Parent3" refType="w" fact="0.1171"/>
              <dgm:constr type="t" for="ch" forName="Parent3" refType="h" fact="0.5707"/>
              <dgm:constr type="w" for="ch" forName="Parent3" refType="w" fact="0.2975"/>
              <dgm:constr type="h" for="ch" forName="Parent3" refType="h" fact="0.1052"/>
              <dgm:constr type="l" for="ch" forName="Parent4" refType="w" fact="0.2658"/>
              <dgm:constr type="t" for="ch" forName="Parent4" refType="h" fact="0.7878"/>
              <dgm:constr type="w" for="ch" forName="Parent4" refType="w" fact="0.2975"/>
              <dgm:constr type="h" for="ch" forName="Parent4" refType="h" fact="0.1052"/>
              <dgm:constr type="l" for="ch" forName="Child1" refType="w" fact="0.5348"/>
              <dgm:constr type="t" for="ch" forName="Child1" refType="h" fact="0.1119"/>
              <dgm:constr type="w" for="ch" forName="Child1" refType="w" fact="0.3196"/>
              <dgm:constr type="h" for="ch" forName="Child1" refType="h" fact="0.15"/>
              <dgm:constr type="l" for="ch" forName="Child2" refType="w" fact="0.6804"/>
              <dgm:constr type="t" for="ch" forName="Child2" refType="h" fact="0.3312"/>
              <dgm:constr type="w" for="ch" forName="Child2" refType="w" fact="0.3196"/>
              <dgm:constr type="h" for="ch" forName="Child2" refType="h" fact="0.15"/>
              <dgm:constr type="l" for="ch" forName="Child3" refType="w" fact="0.5348"/>
              <dgm:constr type="t" for="ch" forName="Child3" refType="h" fact="0.5461"/>
              <dgm:constr type="w" for="ch" forName="Child3" refType="w" fact="0.3196"/>
              <dgm:constr type="h" for="ch" forName="Child3" refType="h" fact="0.15"/>
              <dgm:constr type="l" for="ch" forName="Child4" refType="w" fact="0.6804"/>
              <dgm:constr type="t" for="ch" forName="Child4" refType="h" fact="0.7632"/>
              <dgm:constr type="w" for="ch" forName="Child4" refType="w" fact="0.3196"/>
              <dgm:constr type="h" for="ch" forName="Child4" refType="h" fact="0.15"/>
            </dgm:constrLst>
          </dgm:if>
          <dgm:if name="Name17" axis="ch" ptType="node" func="cnt" op="equ" val="5">
            <dgm:alg type="composite">
              <dgm:param type="ar" val="0.581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3098"/>
              <dgm:constr type="l" for="ch" forName="Accent2" refType="w" fact="0.1481"/>
              <dgm:constr type="t" for="ch" forName="Accent2" refType="h" fact="0.178"/>
              <dgm:constr type="w" for="ch" forName="Accent2" refType="w" fact="0.5331"/>
              <dgm:constr type="h" for="ch" forName="Accent2" refType="h" fact="0.3098"/>
              <dgm:constr type="l" for="ch" forName="Accent3" refType="w" fact="0"/>
              <dgm:constr type="t" for="ch" forName="Accent3" refType="h" fact="0.3568"/>
              <dgm:constr type="w" for="ch" forName="Accent3" refType="w" fact="0.5331"/>
              <dgm:constr type="h" for="ch" forName="Accent3" refType="h" fact="0.3098"/>
              <dgm:constr type="l" for="ch" forName="Accent4" refType="w" fact="0.1481"/>
              <dgm:constr type="t" for="ch" forName="Accent4" refType="h" fact="0.5351"/>
              <dgm:constr type="w" for="ch" forName="Accent4" refType="w" fact="0.5331"/>
              <dgm:constr type="h" for="ch" forName="Accent4" refType="h" fact="0.3098"/>
              <dgm:constr type="l" for="ch" forName="Accent5" refType="w" fact="0.0378"/>
              <dgm:constr type="t" for="ch" forName="Accent5" refType="h" fact="0.7337"/>
              <dgm:constr type="w" for="ch" forName="Accent5" refType="w" fact="0.458"/>
              <dgm:constr type="h" for="ch" forName="Accent5" refType="h" fact="0.2663"/>
              <dgm:constr type="l" for="ch" forName="Parent1" refType="w" fact="0.1171"/>
              <dgm:constr type="t" for="ch" forName="Parent1" refType="h" fact="0.1122"/>
              <dgm:constr type="w" for="ch" forName="Parent1" refType="w" fact="0.2975"/>
              <dgm:constr type="h" for="ch" forName="Parent1" refType="h" fact="0.0864"/>
              <dgm:constr type="l" for="ch" forName="Parent2" refType="w" fact="0.2658"/>
              <dgm:constr type="t" for="ch" forName="Parent2" refType="h" fact="0.2906"/>
              <dgm:constr type="w" for="ch" forName="Parent2" refType="w" fact="0.2975"/>
              <dgm:constr type="h" for="ch" forName="Parent2" refType="h" fact="0.0864"/>
              <dgm:constr type="l" for="ch" forName="Parent3" refType="w" fact="0.1171"/>
              <dgm:constr type="t" for="ch" forName="Parent3" refType="h" fact="0.4689"/>
              <dgm:constr type="w" for="ch" forName="Parent3" refType="w" fact="0.2975"/>
              <dgm:constr type="h" for="ch" forName="Parent3" refType="h" fact="0.0864"/>
              <dgm:constr type="l" for="ch" forName="Parent4" refType="w" fact="0.2658"/>
              <dgm:constr type="t" for="ch" forName="Parent4" refType="h" fact="0.6473"/>
              <dgm:constr type="w" for="ch" forName="Parent4" refType="w" fact="0.2975"/>
              <dgm:constr type="h" for="ch" forName="Parent4" refType="h" fact="0.0864"/>
              <dgm:constr type="l" for="ch" forName="Parent5" refType="w" fact="0.1171"/>
              <dgm:constr type="t" for="ch" forName="Parent5" refType="h" fact="0.8257"/>
              <dgm:constr type="w" for="ch" forName="Parent5" refType="w" fact="0.2975"/>
              <dgm:constr type="h" for="ch" forName="Parent5" refType="h" fact="0.0864"/>
              <dgm:constr type="l" for="ch" forName="Child1" refType="w" fact="0.5348"/>
              <dgm:constr type="t" for="ch" forName="Child1" refType="h" fact="0.0919"/>
              <dgm:constr type="w" for="ch" forName="Child1" refType="w" fact="0.3196"/>
              <dgm:constr type="h" for="ch" forName="Child1" refType="h" fact="0.1232"/>
              <dgm:constr type="l" for="ch" forName="Child2" refType="w" fact="0.6804"/>
              <dgm:constr type="t" for="ch" forName="Child2" refType="h" fact="0.2722"/>
              <dgm:constr type="w" for="ch" forName="Child2" refType="w" fact="0.3196"/>
              <dgm:constr type="h" for="ch" forName="Child2" refType="h" fact="0.1232"/>
              <dgm:constr type="l" for="ch" forName="Child3" refType="w" fact="0.5348"/>
              <dgm:constr type="t" for="ch" forName="Child3" refType="h" fact="0.4487"/>
              <dgm:constr type="w" for="ch" forName="Child3" refType="w" fact="0.3196"/>
              <dgm:constr type="h" for="ch" forName="Child3" refType="h" fact="0.1232"/>
              <dgm:constr type="l" for="ch" forName="Child4" refType="w" fact="0.6804"/>
              <dgm:constr type="t" for="ch" forName="Child4" refType="h" fact="0.6271"/>
              <dgm:constr type="w" for="ch" forName="Child4" refType="w" fact="0.3196"/>
              <dgm:constr type="h" for="ch" forName="Child4" refType="h" fact="0.1232"/>
              <dgm:constr type="l" for="ch" forName="Child5" refType="w" fact="0.5348"/>
              <dgm:constr type="t" for="ch" forName="Child5" refType="h" fact="0.8073"/>
              <dgm:constr type="w" for="ch" forName="Child5" refType="w" fact="0.3196"/>
              <dgm:constr type="h" for="ch" forName="Child5" refType="h" fact="0.1232"/>
            </dgm:constrLst>
          </dgm:if>
          <dgm:if name="Name18" axis="ch" ptType="node" func="cnt" op="equ" val="6">
            <dgm:alg type="composite">
              <dgm:param type="ar" val="0.493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2629"/>
              <dgm:constr type="l" for="ch" forName="Accent2" refType="w" fact="0.1481"/>
              <dgm:constr type="t" for="ch" forName="Accent2" refType="h" fact="0.1511"/>
              <dgm:constr type="w" for="ch" forName="Accent2" refType="w" fact="0.5331"/>
              <dgm:constr type="h" for="ch" forName="Accent2" refType="h" fact="0.2629"/>
              <dgm:constr type="l" for="ch" forName="Accent3" refType="w" fact="0"/>
              <dgm:constr type="t" for="ch" forName="Accent3" refType="h" fact="0.3027"/>
              <dgm:constr type="w" for="ch" forName="Accent3" refType="w" fact="0.5331"/>
              <dgm:constr type="h" for="ch" forName="Accent3" refType="h" fact="0.2629"/>
              <dgm:constr type="l" for="ch" forName="Accent4" refType="w" fact="0.1481"/>
              <dgm:constr type="t" for="ch" forName="Accent4" refType="h" fact="0.4541"/>
              <dgm:constr type="w" for="ch" forName="Accent4" refType="w" fact="0.5331"/>
              <dgm:constr type="h" for="ch" forName="Accent4" refType="h" fact="0.2629"/>
              <dgm:constr type="l" for="ch" forName="Accent5" refType="w" fact="0"/>
              <dgm:constr type="t" for="ch" forName="Accent5" refType="h" fact="0.6053"/>
              <dgm:constr type="w" for="ch" forName="Accent5" refType="w" fact="0.5331"/>
              <dgm:constr type="h" for="ch" forName="Accent5" refType="h" fact="0.2629"/>
              <dgm:constr type="l" for="ch" forName="Accent6" refType="w" fact="0.186"/>
              <dgm:constr type="t" for="ch" forName="Accent6" refType="h" fact="0.774"/>
              <dgm:constr type="w" for="ch" forName="Accent6" refType="w" fact="0.458"/>
              <dgm:constr type="h" for="ch" forName="Accent6" refType="h" fact="0.226"/>
              <dgm:constr type="l" for="ch" forName="Parent1" refType="w" fact="0.1171"/>
              <dgm:constr type="t" for="ch" forName="Parent1" refType="h" fact="0.0952"/>
              <dgm:constr type="w" for="ch" forName="Parent1" refType="w" fact="0.2975"/>
              <dgm:constr type="h" for="ch" forName="Parent1" refType="h" fact="0.0733"/>
              <dgm:constr type="l" for="ch" forName="Parent2" refType="w" fact="0.2658"/>
              <dgm:constr type="t" for="ch" forName="Parent2" refType="h" fact="0.2466"/>
              <dgm:constr type="w" for="ch" forName="Parent2" refType="w" fact="0.2975"/>
              <dgm:constr type="h" for="ch" forName="Parent2" refType="h" fact="0.0733"/>
              <dgm:constr type="l" for="ch" forName="Parent3" refType="w" fact="0.1171"/>
              <dgm:constr type="t" for="ch" forName="Parent3" refType="h" fact="0.3979"/>
              <dgm:constr type="w" for="ch" forName="Parent3" refType="w" fact="0.2975"/>
              <dgm:constr type="h" for="ch" forName="Parent3" refType="h" fact="0.0733"/>
              <dgm:constr type="l" for="ch" forName="Parent4" refType="w" fact="0.2658"/>
              <dgm:constr type="t" for="ch" forName="Parent4" refType="h" fact="0.5493"/>
              <dgm:constr type="w" for="ch" forName="Parent4" refType="w" fact="0.2975"/>
              <dgm:constr type="h" for="ch" forName="Parent4" refType="h" fact="0.0733"/>
              <dgm:constr type="l" for="ch" forName="Parent5" refType="w" fact="0.1171"/>
              <dgm:constr type="t" for="ch" forName="Parent5" refType="h" fact="0.7005"/>
              <dgm:constr type="w" for="ch" forName="Parent5" refType="w" fact="0.2975"/>
              <dgm:constr type="h" for="ch" forName="Parent5" refType="h" fact="0.0733"/>
              <dgm:constr type="l" for="ch" forName="Parent6" refType="w" fact="0.2658"/>
              <dgm:constr type="t" for="ch" forName="Parent6" refType="h" fact="0.8519"/>
              <dgm:constr type="w" for="ch" forName="Parent6" refType="w" fact="0.2975"/>
              <dgm:constr type="h" for="ch" forName="Parent6" refType="h" fact="0.0733"/>
              <dgm:constr type="l" for="ch" forName="Child1" refType="w" fact="0.5348"/>
              <dgm:constr type="t" for="ch" forName="Child1" refType="h" fact="0.078"/>
              <dgm:constr type="w" for="ch" forName="Child1" refType="w" fact="0.3196"/>
              <dgm:constr type="h" for="ch" forName="Child1" refType="h" fact="0.1046"/>
              <dgm:constr type="l" for="ch" forName="Child2" refType="w" fact="0.6804"/>
              <dgm:constr type="t" for="ch" forName="Child2" refType="h" fact="0.231"/>
              <dgm:constr type="w" for="ch" forName="Child2" refType="w" fact="0.3196"/>
              <dgm:constr type="h" for="ch" forName="Child2" refType="h" fact="0.1046"/>
              <dgm:constr type="l" for="ch" forName="Child3" refType="w" fact="0.5348"/>
              <dgm:constr type="t" for="ch" forName="Child3" refType="h" fact="0.3808"/>
              <dgm:constr type="w" for="ch" forName="Child3" refType="w" fact="0.3196"/>
              <dgm:constr type="h" for="ch" forName="Child3" refType="h" fact="0.1046"/>
              <dgm:constr type="l" for="ch" forName="Child4" refType="w" fact="0.6804"/>
              <dgm:constr type="t" for="ch" forName="Child4" refType="h" fact="0.5322"/>
              <dgm:constr type="w" for="ch" forName="Child4" refType="w" fact="0.3196"/>
              <dgm:constr type="h" for="ch" forName="Child4" refType="h" fact="0.1046"/>
              <dgm:constr type="l" for="ch" forName="Child5" refType="w" fact="0.5348"/>
              <dgm:constr type="t" for="ch" forName="Child5" refType="h" fact="0.6833"/>
              <dgm:constr type="w" for="ch" forName="Child5" refType="w" fact="0.3196"/>
              <dgm:constr type="h" for="ch" forName="Child5" refType="h" fact="0.1046"/>
              <dgm:constr type="l" for="ch" forName="Child6" refType="w" fact="0.6804"/>
              <dgm:constr type="t" for="ch" forName="Child6" refType="h" fact="0.8347"/>
              <dgm:constr type="w" for="ch" forName="Child6" refType="w" fact="0.3196"/>
              <dgm:constr type="h" for="ch" forName="Child6" refType="h" fact="0.1046"/>
            </dgm:constrLst>
          </dgm:if>
          <dgm:else name="Name19">
            <dgm:alg type="composite">
              <dgm:param type="ar" val="0.428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2284"/>
              <dgm:constr type="l" for="ch" forName="Accent2" refType="w" fact="0.1481"/>
              <dgm:constr type="t" for="ch" forName="Accent2" refType="h" fact="0.1312"/>
              <dgm:constr type="w" for="ch" forName="Accent2" refType="w" fact="0.5331"/>
              <dgm:constr type="h" for="ch" forName="Accent2" refType="h" fact="0.2284"/>
              <dgm:constr type="l" for="ch" forName="Accent3" refType="w" fact="0"/>
              <dgm:constr type="t" for="ch" forName="Accent3" refType="h" fact="0.263"/>
              <dgm:constr type="w" for="ch" forName="Accent3" refType="w" fact="0.5331"/>
              <dgm:constr type="h" for="ch" forName="Accent3" refType="h" fact="0.2284"/>
              <dgm:constr type="l" for="ch" forName="Accent4" refType="w" fact="0.1481"/>
              <dgm:constr type="t" for="ch" forName="Accent4" refType="h" fact="0.3945"/>
              <dgm:constr type="w" for="ch" forName="Accent4" refType="w" fact="0.5331"/>
              <dgm:constr type="h" for="ch" forName="Accent4" refType="h" fact="0.2284"/>
              <dgm:constr type="l" for="ch" forName="Accent5" refType="w" fact="0"/>
              <dgm:constr type="t" for="ch" forName="Accent5" refType="h" fact="0.5258"/>
              <dgm:constr type="w" for="ch" forName="Accent5" refType="w" fact="0.5331"/>
              <dgm:constr type="h" for="ch" forName="Accent5" refType="h" fact="0.2284"/>
              <dgm:constr type="l" for="ch" forName="Accent6" refType="w" fact="0.1481"/>
              <dgm:constr type="t" for="ch" forName="Accent6" refType="h" fact="0.6573"/>
              <dgm:constr type="w" for="ch" forName="Accent6" refType="w" fact="0.5331"/>
              <dgm:constr type="h" for="ch" forName="Accent6" refType="h" fact="0.2284"/>
              <dgm:constr type="l" for="ch" forName="Accent7" refType="w" fact="0.0378"/>
              <dgm:constr type="t" for="ch" forName="Accent7" refType="h" fact="0.8037"/>
              <dgm:constr type="w" for="ch" forName="Accent7" refType="w" fact="0.458"/>
              <dgm:constr type="h" for="ch" forName="Accent7" refType="h" fact="0.1963"/>
              <dgm:constr type="l" for="ch" forName="Parent1" refType="w" fact="0.1171"/>
              <dgm:constr type="t" for="ch" forName="Parent1" refType="h" fact="0.0827"/>
              <dgm:constr type="w" for="ch" forName="Parent1" refType="w" fact="0.2975"/>
              <dgm:constr type="h" for="ch" forName="Parent1" refType="h" fact="0.0637"/>
              <dgm:constr type="l" for="ch" forName="Parent2" refType="w" fact="0.2658"/>
              <dgm:constr type="t" for="ch" forName="Parent2" refType="h" fact="0.2142"/>
              <dgm:constr type="w" for="ch" forName="Parent2" refType="w" fact="0.2975"/>
              <dgm:constr type="h" for="ch" forName="Parent2" refType="h" fact="0.0637"/>
              <dgm:constr type="l" for="ch" forName="Parent3" refType="w" fact="0.1171"/>
              <dgm:constr type="t" for="ch" forName="Parent3" refType="h" fact="0.3457"/>
              <dgm:constr type="w" for="ch" forName="Parent3" refType="w" fact="0.2975"/>
              <dgm:constr type="h" for="ch" forName="Parent3" refType="h" fact="0.0637"/>
              <dgm:constr type="l" for="ch" forName="Parent4" refType="w" fact="0.2658"/>
              <dgm:constr type="t" for="ch" forName="Parent4" refType="h" fact="0.4772"/>
              <dgm:constr type="w" for="ch" forName="Parent4" refType="w" fact="0.2975"/>
              <dgm:constr type="h" for="ch" forName="Parent4" refType="h" fact="0.0637"/>
              <dgm:constr type="l" for="ch" forName="Parent5" refType="w" fact="0.1171"/>
              <dgm:constr type="t" for="ch" forName="Parent5" refType="h" fact="0.6085"/>
              <dgm:constr type="w" for="ch" forName="Parent5" refType="w" fact="0.2975"/>
              <dgm:constr type="h" for="ch" forName="Parent5" refType="h" fact="0.0637"/>
              <dgm:constr type="l" for="ch" forName="Parent6" refType="w" fact="0.2658"/>
              <dgm:constr type="t" for="ch" forName="Parent6" refType="h" fact="0.74"/>
              <dgm:constr type="w" for="ch" forName="Parent6" refType="w" fact="0.2975"/>
              <dgm:constr type="h" for="ch" forName="Parent6" refType="h" fact="0.0637"/>
              <dgm:constr type="l" for="ch" forName="Parent7" refType="w" fact="0.1171"/>
              <dgm:constr type="t" for="ch" forName="Parent7" refType="h" fact="0.8715"/>
              <dgm:constr type="w" for="ch" forName="Parent7" refType="w" fact="0.2975"/>
              <dgm:constr type="h" for="ch" forName="Parent7" refType="h" fact="0.0637"/>
              <dgm:constr type="l" for="ch" forName="Child1" refType="w" fact="0.5348"/>
              <dgm:constr type="t" for="ch" forName="Child1" refType="h" fact="0.0678"/>
              <dgm:constr type="w" for="ch" forName="Child1" refType="w" fact="0.3196"/>
              <dgm:constr type="h" for="ch" forName="Child1" refType="h" fact="0.0908"/>
              <dgm:constr type="l" for="ch" forName="Child2" refType="w" fact="0.6804"/>
              <dgm:constr type="t" for="ch" forName="Child2" refType="h" fact="0.2006"/>
              <dgm:constr type="w" for="ch" forName="Child2" refType="w" fact="0.3196"/>
              <dgm:constr type="h" for="ch" forName="Child2" refType="h" fact="0.0908"/>
              <dgm:constr type="l" for="ch" forName="Child3" refType="w" fact="0.5348"/>
              <dgm:constr type="t" for="ch" forName="Child3" refType="h" fact="0.3308"/>
              <dgm:constr type="w" for="ch" forName="Child3" refType="w" fact="0.3196"/>
              <dgm:constr type="h" for="ch" forName="Child3" refType="h" fact="0.0908"/>
              <dgm:constr type="l" for="ch" forName="Child4" refType="w" fact="0.6804"/>
              <dgm:constr type="t" for="ch" forName="Child4" refType="h" fact="0.4623"/>
              <dgm:constr type="w" for="ch" forName="Child4" refType="w" fact="0.3196"/>
              <dgm:constr type="h" for="ch" forName="Child4" refType="h" fact="0.0908"/>
              <dgm:constr type="l" for="ch" forName="Child5" refType="w" fact="0.5348"/>
              <dgm:constr type="t" for="ch" forName="Child5" refType="h" fact="0.5936"/>
              <dgm:constr type="w" for="ch" forName="Child5" refType="w" fact="0.3196"/>
              <dgm:constr type="h" for="ch" forName="Child5" refType="h" fact="0.0908"/>
              <dgm:constr type="l" for="ch" forName="Child6" refType="w" fact="0.6804"/>
              <dgm:constr type="t" for="ch" forName="Child6" refType="h" fact="0.7251"/>
              <dgm:constr type="w" for="ch" forName="Child6" refType="w" fact="0.3196"/>
              <dgm:constr type="h" for="ch" forName="Child6" refType="h" fact="0.0908"/>
              <dgm:constr type="l" for="ch" forName="Child7" refType="w" fact="0.5348"/>
              <dgm:constr type="t" for="ch" forName="Child7" refType="h" fact="0.8579"/>
              <dgm:constr type="w" for="ch" forName="Child7" refType="w" fact="0.3196"/>
              <dgm:constr type="h" for="ch" forName="Child7" refType="h" fact="0.0908"/>
            </dgm:constrLst>
          </dgm:else>
        </dgm:choose>
      </dgm:else>
    </dgm:choose>
    <dgm:forEach name="wrapper" axis="self" ptType="parTrans">
      <dgm:forEach name="accentRepeat" axis="self">
        <dgm:layoutNode name="Accent" styleLbl="node1">
          <dgm:alg type="sp"/>
          <dgm:choose name="Name20">
            <dgm:if name="Name21" func="var" arg="dir" op="equ" val="norm">
              <dgm:choose name="Name22">
                <dgm:if name="Name23" axis="precedSib" ptType="node" func="cnt" op="equ" val="0">
                  <dgm:choose name="Name24">
                    <dgm:if name="Name25" axis="followSib" ptType="node" func="cnt" op="equ" val="0">
                      <dgm:shape xmlns:r="http://schemas.openxmlformats.org/officeDocument/2006/relationships" type="circularArrow" r:blip="">
                        <dgm:adjLst>
                          <dgm:adj idx="1" val="0.1098"/>
                          <dgm:adj idx="2" val="19.0387"/>
                          <dgm:adj idx="3" val="150"/>
                          <dgm:adj idx="4" val="180"/>
                          <dgm:adj idx="5" val="0.125"/>
                        </dgm:adjLst>
                      </dgm:shape>
                    </dgm:if>
                    <dgm:else name="Name26">
                      <dgm:shape xmlns:r="http://schemas.openxmlformats.org/officeDocument/2006/relationships" type="circularArrow" r:blip="">
                        <dgm:adjLst>
                          <dgm:adj idx="1" val="0.1098"/>
                          <dgm:adj idx="2" val="19.0387"/>
                          <dgm:adj idx="3" val="75"/>
                          <dgm:adj idx="4" val="180"/>
                          <dgm:adj idx="5" val="0.125"/>
                        </dgm:adjLst>
                      </dgm:shape>
                    </dgm:else>
                  </dgm:choose>
                </dgm:if>
                <dgm:else name="Name27">
                  <dgm:choose name="Name28">
                    <dgm:if name="Name29" axis="followSib" ptType="node" func="cnt" op="equ" val="0">
                      <dgm:choose name="Name30">
                        <dgm:if name="Name31" axis="precedSib" ptType="node" func="cnt" op="equ" val="1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2" axis="precedSib" ptType="node" func="cnt" op="equ" val="2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33" axis="precedSib" ptType="node" func="cnt" op="equ" val="3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4" axis="precedSib" ptType="node" func="cnt" op="equ" val="4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35" axis="precedSib" ptType="node" func="cnt" op="equ" val="5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6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else name="Name37"/>
                      </dgm:choose>
                    </dgm:if>
                    <dgm:else name="Name38">
                      <dgm:choose name="Name39">
                        <dgm:if name="Name40" axis="precedSib" ptType="node" func="cnt" op="equ" val="0">
                          <dgm:shape xmlns:r="http://schemas.openxmlformats.org/officeDocument/2006/relationships" type="blockArc" r:blip="">
                            <dgm:adjLst>
                              <dgm:adj idx="1" val="-133.1632"/>
                              <dgm:adj idx="2" val="65"/>
                              <dgm:adj idx="3" val="0.13"/>
                            </dgm:adjLst>
                          </dgm:shape>
                        </dgm:if>
                        <dgm:if name="Name41" axis="precedSib" ptType="node" func="cnt" op="equ" val="1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2" axis="precedSib" ptType="node" func="cnt" op="equ" val="2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43" axis="precedSib" ptType="node" func="cnt" op="equ" val="3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4" axis="precedSib" ptType="node" func="cnt" op="equ" val="4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45" axis="precedSib" ptType="node" func="cnt" op="equ" val="5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6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else name="Name47"/>
                      </dgm:choose>
                    </dgm:else>
                  </dgm:choose>
                </dgm:else>
              </dgm:choose>
            </dgm:if>
            <dgm:else name="Name48">
              <dgm:choose name="Name49">
                <dgm:if name="Name50" axis="precedSib" ptType="node" func="cnt" op="equ" val="0">
                  <dgm:choose name="Name51">
                    <dgm:if name="Name52" axis="followSib" ptType="node" func="cnt" op="equ" val="0">
                      <dgm:shape xmlns:r="http://schemas.openxmlformats.org/officeDocument/2006/relationships" type="leftCircularArrow" r:blip="">
                        <dgm:adjLst>
                          <dgm:adj idx="1" val="0.1098"/>
                          <dgm:adj idx="2" val="19.0387"/>
                          <dgm:adj idx="3" val="30"/>
                          <dgm:adj idx="4" val="0"/>
                          <dgm:adj idx="5" val="0.125"/>
                        </dgm:adjLst>
                      </dgm:shape>
                    </dgm:if>
                    <dgm:else name="Name53">
                      <dgm:shape xmlns:r="http://schemas.openxmlformats.org/officeDocument/2006/relationships" type="leftCircularArrow" r:blip="">
                        <dgm:adjLst>
                          <dgm:adj idx="1" val="0.1098"/>
                          <dgm:adj idx="2" val="19.0387"/>
                          <dgm:adj idx="3" val="105"/>
                          <dgm:adj idx="4" val="0"/>
                          <dgm:adj idx="5" val="0.125"/>
                        </dgm:adjLst>
                      </dgm:shape>
                    </dgm:else>
                  </dgm:choose>
                </dgm:if>
                <dgm:else name="Name54">
                  <dgm:choose name="Name55">
                    <dgm:if name="Name56" axis="followSib" ptType="node" func="cnt" op="equ" val="0">
                      <dgm:choose name="Name57">
                        <dgm:if name="Name58" axis="precedSib" ptType="node" func="cnt" op="equ" val="1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59" axis="precedSib" ptType="node" func="cnt" op="equ" val="2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60" axis="precedSib" ptType="node" func="cnt" op="equ" val="3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61" axis="precedSib" ptType="node" func="cnt" op="equ" val="4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62" axis="precedSib" ptType="node" func="cnt" op="equ" val="5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63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else name="Name64"/>
                      </dgm:choose>
                    </dgm:if>
                    <dgm:else name="Name65">
                      <dgm:choose name="Name66">
                        <dgm:if name="Name67" axis="precedSib" ptType="node" func="cnt" op="equ" val="0">
                          <dgm:shape xmlns:r="http://schemas.openxmlformats.org/officeDocument/2006/relationships" type="blockArc" r:blip="">
                            <dgm:adjLst>
                              <dgm:adj idx="1" val="-133.1632"/>
                              <dgm:adj idx="2" val="65"/>
                              <dgm:adj idx="3" val="0.13"/>
                            </dgm:adjLst>
                          </dgm:shape>
                        </dgm:if>
                        <dgm:if name="Name68" axis="precedSib" ptType="node" func="cnt" op="equ" val="1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69" axis="precedSib" ptType="node" func="cnt" op="equ" val="2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70" axis="precedSib" ptType="node" func="cnt" op="equ" val="3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71" axis="precedSib" ptType="node" func="cnt" op="equ" val="4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72" axis="precedSib" ptType="node" func="cnt" op="equ" val="5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73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else name="Name74"/>
                      </dgm:choose>
                    </dgm:else>
                  </dgm:choose>
                </dgm:else>
              </dgm:choose>
            </dgm:else>
          </dgm:choose>
          <dgm:presOf/>
        </dgm:layoutNode>
      </dgm:forEach>
    </dgm:forEach>
    <dgm:forEach name="Name75" axis="ch" ptType="node" cnt="1">
      <dgm:layoutNode name="Accent1">
        <dgm:alg type="sp"/>
        <dgm:shape xmlns:r="http://schemas.openxmlformats.org/officeDocument/2006/relationships" r:blip="">
          <dgm:adjLst/>
        </dgm:shape>
        <dgm:presOf/>
        <dgm:constrLst/>
        <dgm:forEach name="Name76" ref="accentRepeat"/>
      </dgm:layoutNode>
      <dgm:choose name="Name77">
        <dgm:if name="Name78" axis="ch" ptType="node" func="cnt" op="gte" val="1">
          <dgm:layoutNode name="Child1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79"/>
      </dgm:choose>
      <dgm:layoutNode name="Parent1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80" axis="ch" ptType="node" st="2" cnt="1">
      <dgm:layoutNode name="Accent2">
        <dgm:alg type="sp"/>
        <dgm:shape xmlns:r="http://schemas.openxmlformats.org/officeDocument/2006/relationships" r:blip="">
          <dgm:adjLst/>
        </dgm:shape>
        <dgm:presOf/>
        <dgm:constrLst/>
        <dgm:forEach name="Name81" ref="accentRepeat"/>
      </dgm:layoutNode>
      <dgm:choose name="Name82">
        <dgm:if name="Name83" axis="ch" ptType="node" func="cnt" op="gte" val="1">
          <dgm:layoutNode name="Child2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84"/>
      </dgm:choose>
      <dgm:layoutNode name="Parent2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85" axis="ch" ptType="node" st="3" cnt="1">
      <dgm:layoutNode name="Accent3">
        <dgm:alg type="sp"/>
        <dgm:shape xmlns:r="http://schemas.openxmlformats.org/officeDocument/2006/relationships" r:blip="">
          <dgm:adjLst/>
        </dgm:shape>
        <dgm:presOf/>
        <dgm:constrLst/>
        <dgm:forEach name="Name86" ref="accentRepeat"/>
      </dgm:layoutNode>
      <dgm:choose name="Name87">
        <dgm:if name="Name88" axis="ch" ptType="node" func="cnt" op="gte" val="1">
          <dgm:layoutNode name="Child3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89"/>
      </dgm:choose>
      <dgm:layoutNode name="Parent3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Accent4">
        <dgm:alg type="sp"/>
        <dgm:shape xmlns:r="http://schemas.openxmlformats.org/officeDocument/2006/relationships" r:blip="">
          <dgm:adjLst/>
        </dgm:shape>
        <dgm:presOf/>
        <dgm:constrLst/>
        <dgm:forEach name="Name91" ref="accentRepeat"/>
      </dgm:layoutNode>
      <dgm:choose name="Name92">
        <dgm:if name="Name93" axis="ch" ptType="node" func="cnt" op="gte" val="1">
          <dgm:layoutNode name="Child4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94"/>
      </dgm:choose>
      <dgm:layoutNode name="Parent4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95" axis="ch" ptType="node" st="5" cnt="1">
      <dgm:layoutNode name="Accent5">
        <dgm:alg type="sp"/>
        <dgm:shape xmlns:r="http://schemas.openxmlformats.org/officeDocument/2006/relationships" r:blip="">
          <dgm:adjLst/>
        </dgm:shape>
        <dgm:presOf/>
        <dgm:constrLst/>
        <dgm:forEach name="Name96" ref="accentRepeat"/>
      </dgm:layoutNode>
      <dgm:choose name="Name97">
        <dgm:if name="Name98" axis="ch" ptType="node" func="cnt" op="gte" val="1">
          <dgm:layoutNode name="Child5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99"/>
      </dgm:choose>
      <dgm:layoutNode name="Parent5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100" axis="ch" ptType="node" st="6" cnt="1">
      <dgm:layoutNode name="Accent6">
        <dgm:alg type="sp"/>
        <dgm:shape xmlns:r="http://schemas.openxmlformats.org/officeDocument/2006/relationships" r:blip="">
          <dgm:adjLst/>
        </dgm:shape>
        <dgm:presOf/>
        <dgm:constrLst/>
        <dgm:forEach name="Name101" ref="accentRepeat"/>
      </dgm:layoutNode>
      <dgm:choose name="Name102">
        <dgm:if name="Name103" axis="ch" ptType="node" func="cnt" op="gte" val="1">
          <dgm:layoutNode name="Child6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104"/>
      </dgm:choose>
      <dgm:layoutNode name="Parent6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105" axis="ch" ptType="node" st="7" cnt="1">
      <dgm:layoutNode name="Accent7">
        <dgm:alg type="sp"/>
        <dgm:shape xmlns:r="http://schemas.openxmlformats.org/officeDocument/2006/relationships" r:blip="">
          <dgm:adjLst/>
        </dgm:shape>
        <dgm:presOf/>
        <dgm:constrLst/>
        <dgm:forEach name="Name106" ref="accentRepeat"/>
      </dgm:layoutNode>
      <dgm:choose name="Name107">
        <dgm:if name="Name108" axis="ch" ptType="node" func="cnt" op="gte" val="1">
          <dgm:layoutNode name="Child7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109"/>
      </dgm:choose>
      <dgm:layoutNode name="Parent7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4">
  <dgm:title val=""/>
  <dgm:desc val=""/>
  <dgm:catLst>
    <dgm:cat type="3D" pri="11400"/>
  </dgm:catLst>
  <dgm:scene3d>
    <a:camera prst="orthographicFront"/>
    <a:lightRig rig="threePt" dir="t"/>
  </dgm:scene3d>
  <dgm:styleLbl name="node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chilly" dir="t"/>
    </dgm:scene3d>
    <dgm:sp3d z="12700" extrusionH="12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ImgPlace1">
    <dgm:scene3d>
      <a:camera prst="orthographicFront"/>
      <a:lightRig rig="chilly" dir="t"/>
    </dgm:scene3d>
    <dgm:sp3d z="-257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chilly" dir="t"/>
    </dgm:scene3d>
    <dgm:sp3d z="-700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chilly" dir="t"/>
    </dgm:scene3d>
    <dgm:sp3d z="-25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chilly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chilly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chilly" dir="t"/>
    </dgm:scene3d>
    <dgm:sp3d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chilly" dir="t"/>
    </dgm:scene3d>
    <dgm:sp3d prstMaterial="dkEdge">
      <a:bevelT w="1270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chilly" dir="t"/>
    </dgm:scene3d>
    <dgm:sp3d z="-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chilly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B0E9AAB-7FBA-474E-A1BF-14D0062EFD35}" type="datetimeFigureOut">
              <a:rPr lang="pt-BR" smtClean="0"/>
              <a:pPr/>
              <a:t>28/6/2011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79768" y="4715907"/>
            <a:ext cx="5438140" cy="446770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270E9AD-B6C2-40F6-A237-AE29AA3973B2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442637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70E9AD-B6C2-40F6-A237-AE29AA3973B2}" type="slidenum">
              <a:rPr lang="pt-BR" smtClean="0"/>
              <a:pPr/>
              <a:t>1</a:t>
            </a:fld>
            <a:endParaRPr lang="pt-B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r>
              <a:rPr lang="pt-BR" smtClean="0"/>
              <a:t>A organização da IECLB prevê um suporte considerável para a missão. </a:t>
            </a:r>
          </a:p>
          <a:p>
            <a:r>
              <a:rPr lang="pt-BR" smtClean="0"/>
              <a:t>Na linha de frente está a Comunidade, com o apoio administrativo da Paróquai.</a:t>
            </a:r>
          </a:p>
          <a:p>
            <a:endParaRPr lang="pt-BR" smtClean="0"/>
          </a:p>
          <a:p>
            <a:r>
              <a:rPr lang="pt-BR" smtClean="0"/>
              <a:t>Na linha intermediária está o Sínodo e no suporte nacional estão as instâncias nacionais.</a:t>
            </a:r>
          </a:p>
          <a:p>
            <a:endParaRPr lang="pt-BR" smtClean="0"/>
          </a:p>
          <a:p>
            <a:r>
              <a:rPr lang="pt-BR" smtClean="0"/>
              <a:t>Há uma relação estreita entre  as Assembléias Sinodais e o Concílio,  assim como entre os Conselhos Sinodais e o Conselho da Igreja.</a:t>
            </a:r>
          </a:p>
          <a:p>
            <a:endParaRPr lang="pt-BR" smtClean="0"/>
          </a:p>
          <a:p>
            <a:r>
              <a:rPr lang="pt-BR" smtClean="0"/>
              <a:t>O Pastor/a Sinodal e o Conselho Sinodal dão o suporte à Assembléia Sinodal. O Pastor/a Sinodal é o coordenador da gestão ministerial e o Conselho Sinodal, em conjunto e também através de sua Diretoria e Presidência, faz a coordenação administrativa sinodal.</a:t>
            </a:r>
          </a:p>
          <a:p>
            <a:endParaRPr lang="pt-BR" smtClean="0"/>
          </a:p>
          <a:p>
            <a:r>
              <a:rPr lang="pt-BR" smtClean="0"/>
              <a:t>A Presidência e o Conselho da Igreja dão o suporte ao Concílio. A Presidência em conjunto, e também na pessoa do Pastor Presidente, faz a gestão ministerial da IECLB e o Conselho da Igreja, em conjunto e também através de sua Diretoria e Presidência, faz a coordenação administrativa nacional.</a:t>
            </a:r>
          </a:p>
          <a:p>
            <a:endParaRPr lang="pt-BR" smtClean="0"/>
          </a:p>
          <a:p>
            <a:r>
              <a:rPr lang="pt-BR" smtClean="0"/>
              <a:t>A reunião dos Presidentes e Pastores Sinodais fortalece as decisões conjuntas tomadas tanto pela Presidência como pelo Conselho da Igreja.</a:t>
            </a:r>
          </a:p>
          <a:p>
            <a:endParaRPr lang="pt-BR" smtClean="0"/>
          </a:p>
          <a:p>
            <a:r>
              <a:rPr lang="pt-BR" smtClean="0"/>
              <a:t>A Secretaria Geral presta suporte administrativo a todas as instâncias nacionais.É a gerente executiva da administração nacional.</a:t>
            </a:r>
          </a:p>
          <a:p>
            <a:endParaRPr lang="pt-BR" smtClean="0"/>
          </a:p>
          <a:p>
            <a:endParaRPr lang="pt-BR" smtClean="0"/>
          </a:p>
          <a:p>
            <a:endParaRPr lang="pt-BR" smtClean="0"/>
          </a:p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70E9AD-B6C2-40F6-A237-AE29AA3973B2}" type="slidenum">
              <a:rPr lang="pt-BR" smtClean="0"/>
              <a:pPr/>
              <a:t>2</a:t>
            </a:fld>
            <a:endParaRPr lang="pt-B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70E9AD-B6C2-40F6-A237-AE29AA3973B2}" type="slidenum">
              <a:rPr lang="pt-BR" smtClean="0"/>
              <a:pPr/>
              <a:t>3</a:t>
            </a:fld>
            <a:endParaRPr lang="pt-BR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r>
              <a:rPr lang="pt-BR" smtClean="0"/>
              <a:t>A organização da IECLB prevê um suporte considerável para a missão. </a:t>
            </a:r>
          </a:p>
          <a:p>
            <a:r>
              <a:rPr lang="pt-BR" smtClean="0"/>
              <a:t>Na linha de frente está a Comunidade, com o apoio administrativo da Paróquai.</a:t>
            </a:r>
          </a:p>
          <a:p>
            <a:endParaRPr lang="pt-BR" smtClean="0"/>
          </a:p>
          <a:p>
            <a:r>
              <a:rPr lang="pt-BR" smtClean="0"/>
              <a:t>Na linha intermediária está o Sínodo e no suporte nacional estão as instâncias nacionais.</a:t>
            </a:r>
          </a:p>
          <a:p>
            <a:endParaRPr lang="pt-BR" smtClean="0"/>
          </a:p>
          <a:p>
            <a:r>
              <a:rPr lang="pt-BR" smtClean="0"/>
              <a:t>Há uma relação estreita entre  as Assembléias Sinodais e o Concílio,  assim como entre os Conselhos Sinodais e o Conselho da Igreja.</a:t>
            </a:r>
          </a:p>
          <a:p>
            <a:endParaRPr lang="pt-BR" smtClean="0"/>
          </a:p>
          <a:p>
            <a:r>
              <a:rPr lang="pt-BR" smtClean="0"/>
              <a:t>O Pastor/a Sinodal e o Conselho Sinodal dão o suporte à Assembléia Sinodal. O Pastor/a Sinodal é o coordenador da gestão ministerial e o Conselho Sinodal, em conjunto e também através de sua Diretoria e Presidência, faz a coordenação administrativa sinodal.</a:t>
            </a:r>
          </a:p>
          <a:p>
            <a:endParaRPr lang="pt-BR" smtClean="0"/>
          </a:p>
          <a:p>
            <a:r>
              <a:rPr lang="pt-BR" smtClean="0"/>
              <a:t>A Presidência e o Conselho da Igreja dão o suporte ao Concílio. A Presidência em conjunto, e também na pessoa do Pastor Presidente, faz a gestão ministerial da IECLB e o Conselho da Igreja, em conjunto e também através de sua Diretoria e Presidência, faz a coordenação administrativa nacional.</a:t>
            </a:r>
          </a:p>
          <a:p>
            <a:endParaRPr lang="pt-BR" smtClean="0"/>
          </a:p>
          <a:p>
            <a:r>
              <a:rPr lang="pt-BR" smtClean="0"/>
              <a:t>A reunião dos Presidentes e Pastores Sinodais fortalece as decisões conjuntas tomadas tanto pela Presidência como pelo Conselho da Igreja.</a:t>
            </a:r>
          </a:p>
          <a:p>
            <a:endParaRPr lang="pt-BR" smtClean="0"/>
          </a:p>
          <a:p>
            <a:r>
              <a:rPr lang="pt-BR" smtClean="0"/>
              <a:t>A Secretaria Geral presta suporte administrativo a todas as instâncias nacionais.É a gerente executiva da administração nacional.</a:t>
            </a:r>
          </a:p>
          <a:p>
            <a:endParaRPr lang="pt-BR" smtClean="0"/>
          </a:p>
          <a:p>
            <a:endParaRPr lang="pt-BR" smtClean="0"/>
          </a:p>
          <a:p>
            <a:endParaRPr lang="pt-BR" smtClean="0"/>
          </a:p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70E9AD-B6C2-40F6-A237-AE29AA3973B2}" type="slidenum">
              <a:rPr lang="pt-BR" smtClean="0"/>
              <a:pPr/>
              <a:t>5</a:t>
            </a:fld>
            <a:endParaRPr lang="pt-B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5A5755-DE61-4865-AEA0-DA02B7EA1566}" type="datetimeFigureOut">
              <a:rPr lang="pt-BR" smtClean="0"/>
              <a:pPr/>
              <a:t>28/6/2011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571FC2-0C6F-4160-A32A-D5DF0664425C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773786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5A5755-DE61-4865-AEA0-DA02B7EA1566}" type="datetimeFigureOut">
              <a:rPr lang="pt-BR" smtClean="0"/>
              <a:pPr/>
              <a:t>28/6/2011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571FC2-0C6F-4160-A32A-D5DF0664425C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466926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5A5755-DE61-4865-AEA0-DA02B7EA1566}" type="datetimeFigureOut">
              <a:rPr lang="pt-BR" smtClean="0"/>
              <a:pPr/>
              <a:t>28/6/2011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571FC2-0C6F-4160-A32A-D5DF0664425C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835765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5A5755-DE61-4865-AEA0-DA02B7EA1566}" type="datetimeFigureOut">
              <a:rPr lang="pt-BR" smtClean="0"/>
              <a:pPr/>
              <a:t>28/6/2011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571FC2-0C6F-4160-A32A-D5DF0664425C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166468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5A5755-DE61-4865-AEA0-DA02B7EA1566}" type="datetimeFigureOut">
              <a:rPr lang="pt-BR" smtClean="0"/>
              <a:pPr/>
              <a:t>28/6/2011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571FC2-0C6F-4160-A32A-D5DF0664425C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77880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5A5755-DE61-4865-AEA0-DA02B7EA1566}" type="datetimeFigureOut">
              <a:rPr lang="pt-BR" smtClean="0"/>
              <a:pPr/>
              <a:t>28/6/2011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571FC2-0C6F-4160-A32A-D5DF0664425C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956214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5A5755-DE61-4865-AEA0-DA02B7EA1566}" type="datetimeFigureOut">
              <a:rPr lang="pt-BR" smtClean="0"/>
              <a:pPr/>
              <a:t>28/6/2011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571FC2-0C6F-4160-A32A-D5DF0664425C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159838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5A5755-DE61-4865-AEA0-DA02B7EA1566}" type="datetimeFigureOut">
              <a:rPr lang="pt-BR" smtClean="0"/>
              <a:pPr/>
              <a:t>28/6/2011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571FC2-0C6F-4160-A32A-D5DF0664425C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318668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5A5755-DE61-4865-AEA0-DA02B7EA1566}" type="datetimeFigureOut">
              <a:rPr lang="pt-BR" smtClean="0"/>
              <a:pPr/>
              <a:t>28/6/2011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571FC2-0C6F-4160-A32A-D5DF0664425C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012990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5A5755-DE61-4865-AEA0-DA02B7EA1566}" type="datetimeFigureOut">
              <a:rPr lang="pt-BR" smtClean="0"/>
              <a:pPr/>
              <a:t>28/6/2011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571FC2-0C6F-4160-A32A-D5DF0664425C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080603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5A5755-DE61-4865-AEA0-DA02B7EA1566}" type="datetimeFigureOut">
              <a:rPr lang="pt-BR" smtClean="0"/>
              <a:pPr/>
              <a:t>28/6/2011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571FC2-0C6F-4160-A32A-D5DF0664425C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801676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3">
                <a:lumMod val="75000"/>
              </a:schemeClr>
            </a:gs>
            <a:gs pos="53000">
              <a:schemeClr val="accent3">
                <a:lumMod val="75000"/>
              </a:schemeClr>
            </a:gs>
            <a:gs pos="76500">
              <a:schemeClr val="accent3">
                <a:lumMod val="75000"/>
              </a:schemeClr>
            </a:gs>
            <a:gs pos="100000">
              <a:schemeClr val="bg2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5A5755-DE61-4865-AEA0-DA02B7EA1566}" type="datetimeFigureOut">
              <a:rPr lang="pt-BR" smtClean="0"/>
              <a:pPr/>
              <a:t>28/6/2011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571FC2-0C6F-4160-A32A-D5DF0664425C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0181573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1.xml"/><Relationship Id="rId7" Type="http://schemas.microsoft.com/office/2007/relationships/diagramDrawing" Target="../diagrams/drawing1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1.xml"/><Relationship Id="rId5" Type="http://schemas.openxmlformats.org/officeDocument/2006/relationships/diagramQuickStyle" Target="../diagrams/quickStyle11.xml"/><Relationship Id="rId4" Type="http://schemas.openxmlformats.org/officeDocument/2006/relationships/diagramLayout" Target="../diagrams/layout1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.xml"/><Relationship Id="rId3" Type="http://schemas.openxmlformats.org/officeDocument/2006/relationships/image" Target="../media/image1.png"/><Relationship Id="rId7" Type="http://schemas.openxmlformats.org/officeDocument/2006/relationships/diagramColors" Target="../diagrams/colors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6" Type="http://schemas.openxmlformats.org/officeDocument/2006/relationships/diagramQuickStyle" Target="../diagrams/quickStyle2.xml"/><Relationship Id="rId5" Type="http://schemas.openxmlformats.org/officeDocument/2006/relationships/diagramLayout" Target="../diagrams/layout2.xml"/><Relationship Id="rId4" Type="http://schemas.openxmlformats.org/officeDocument/2006/relationships/diagramData" Target="../diagrams/data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7.xml.rels><?xml version="1.0" encoding="UTF-8" standalone="yes"?>
<Relationships xmlns="http://schemas.openxmlformats.org/package/2006/relationships"><Relationship Id="rId8" Type="http://schemas.microsoft.com/office/2007/relationships/diagramDrawing" Target="../diagrams/drawing5.xml"/><Relationship Id="rId3" Type="http://schemas.openxmlformats.org/officeDocument/2006/relationships/image" Target="../media/image2.png"/><Relationship Id="rId7" Type="http://schemas.openxmlformats.org/officeDocument/2006/relationships/diagramColors" Target="../diagrams/colors5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diagramQuickStyle" Target="../diagrams/quickStyle5.xml"/><Relationship Id="rId5" Type="http://schemas.openxmlformats.org/officeDocument/2006/relationships/diagramLayout" Target="../diagrams/layout5.xml"/><Relationship Id="rId4" Type="http://schemas.openxmlformats.org/officeDocument/2006/relationships/diagramData" Target="../diagrams/data5.xml"/></Relationships>
</file>

<file path=ppt/slides/_rels/slide8.xml.rels><?xml version="1.0" encoding="UTF-8" standalone="yes"?>
<Relationships xmlns="http://schemas.openxmlformats.org/package/2006/relationships"><Relationship Id="rId8" Type="http://schemas.microsoft.com/office/2007/relationships/diagramDrawing" Target="../diagrams/drawing6.xml"/><Relationship Id="rId3" Type="http://schemas.openxmlformats.org/officeDocument/2006/relationships/image" Target="../media/image2.png"/><Relationship Id="rId7" Type="http://schemas.openxmlformats.org/officeDocument/2006/relationships/diagramColors" Target="../diagrams/colors6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diagramQuickStyle" Target="../diagrams/quickStyle6.xml"/><Relationship Id="rId5" Type="http://schemas.openxmlformats.org/officeDocument/2006/relationships/diagramLayout" Target="../diagrams/layout6.xml"/><Relationship Id="rId4" Type="http://schemas.openxmlformats.org/officeDocument/2006/relationships/diagramData" Target="../diagrams/data6.xml"/></Relationships>
</file>

<file path=ppt/slides/_rels/slide9.xml.rels><?xml version="1.0" encoding="UTF-8" standalone="yes"?>
<Relationships xmlns="http://schemas.openxmlformats.org/package/2006/relationships"><Relationship Id="rId8" Type="http://schemas.microsoft.com/office/2007/relationships/diagramDrawing" Target="../diagrams/drawing7.xml"/><Relationship Id="rId3" Type="http://schemas.openxmlformats.org/officeDocument/2006/relationships/image" Target="../media/image2.png"/><Relationship Id="rId7" Type="http://schemas.openxmlformats.org/officeDocument/2006/relationships/diagramColors" Target="../diagrams/colors7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diagramQuickStyle" Target="../diagrams/quickStyle7.xml"/><Relationship Id="rId5" Type="http://schemas.openxmlformats.org/officeDocument/2006/relationships/diagramLayout" Target="../diagrams/layout7.xml"/><Relationship Id="rId4" Type="http://schemas.openxmlformats.org/officeDocument/2006/relationships/diagramData" Target="../diagrams/data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5" descr="curva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Imagem 6" descr="logo.png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4375" y="228600"/>
            <a:ext cx="1285875" cy="1420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CaixaDeTexto 3"/>
          <p:cNvSpPr txBox="1"/>
          <p:nvPr/>
        </p:nvSpPr>
        <p:spPr>
          <a:xfrm>
            <a:off x="2092522" y="3284984"/>
            <a:ext cx="5572359" cy="2554545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 wrap="none" rtlCol="0">
            <a:spAutoFit/>
          </a:bodyPr>
          <a:lstStyle/>
          <a:p>
            <a:pPr algn="ctr"/>
            <a:r>
              <a:rPr lang="pt-BR" sz="4000" b="1" dirty="0" smtClean="0">
                <a:solidFill>
                  <a:schemeClr val="bg1"/>
                </a:solidFill>
                <a:latin typeface="Bauhaus 93" pitchFamily="82" charset="0"/>
              </a:rPr>
              <a:t>Gestão ministerial e administrativa</a:t>
            </a:r>
          </a:p>
          <a:p>
            <a:pPr algn="ctr"/>
            <a:r>
              <a:rPr lang="pt-BR" sz="4000" b="1" dirty="0" smtClean="0">
                <a:solidFill>
                  <a:schemeClr val="accent3">
                    <a:lumMod val="50000"/>
                  </a:schemeClr>
                </a:solidFill>
                <a:latin typeface="Bauhaus 93" pitchFamily="82" charset="0"/>
              </a:rPr>
              <a:t>fronteiras e complementações</a:t>
            </a:r>
          </a:p>
          <a:p>
            <a:pPr algn="ctr"/>
            <a:r>
              <a:rPr lang="pt-BR" sz="4000" smtClean="0">
                <a:solidFill>
                  <a:schemeClr val="accent3">
                    <a:lumMod val="50000"/>
                  </a:schemeClr>
                </a:solidFill>
                <a:latin typeface="Bauhaus 93" pitchFamily="82" charset="0"/>
              </a:rPr>
              <a:t>Parte 4</a:t>
            </a:r>
          </a:p>
          <a:p>
            <a:pPr algn="ctr"/>
            <a:r>
              <a:rPr lang="pt-BR" sz="4000" b="1" smtClean="0">
                <a:solidFill>
                  <a:schemeClr val="accent3">
                    <a:lumMod val="50000"/>
                  </a:schemeClr>
                </a:solidFill>
                <a:latin typeface="Bauhaus 93" pitchFamily="82" charset="0"/>
              </a:rPr>
              <a:t>- Gestão Ministerial-</a:t>
            </a:r>
            <a:endParaRPr lang="pt-BR" sz="4000" b="1" dirty="0">
              <a:solidFill>
                <a:schemeClr val="accent3">
                  <a:lumMod val="50000"/>
                </a:schemeClr>
              </a:solidFill>
              <a:latin typeface="Bauhaus 93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224033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a 1"/>
          <p:cNvGraphicFramePr/>
          <p:nvPr>
            <p:extLst>
              <p:ext uri="{D42A27DB-BD31-4B8C-83A1-F6EECF244321}">
                <p14:modId xmlns:p14="http://schemas.microsoft.com/office/powerpoint/2010/main" val="1130504678"/>
              </p:ext>
            </p:extLst>
          </p:nvPr>
        </p:nvGraphicFramePr>
        <p:xfrm>
          <a:off x="-756592" y="1098322"/>
          <a:ext cx="3774971" cy="629111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CaixaDeTexto 2"/>
          <p:cNvSpPr txBox="1"/>
          <p:nvPr/>
        </p:nvSpPr>
        <p:spPr>
          <a:xfrm>
            <a:off x="35496" y="188640"/>
            <a:ext cx="4834272" cy="52322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pt-BR" sz="2800" b="1" dirty="0" smtClean="0">
                <a:solidFill>
                  <a:schemeClr val="bg1"/>
                </a:solidFill>
              </a:rPr>
              <a:t>Específico da gestão ministerial</a:t>
            </a:r>
            <a:endParaRPr lang="pt-BR" sz="2800" b="1" dirty="0">
              <a:solidFill>
                <a:schemeClr val="bg1"/>
              </a:solidFill>
            </a:endParaRPr>
          </a:p>
        </p:txBody>
      </p:sp>
      <p:graphicFrame>
        <p:nvGraphicFramePr>
          <p:cNvPr id="8" name="Tabela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081063"/>
              </p:ext>
            </p:extLst>
          </p:nvPr>
        </p:nvGraphicFramePr>
        <p:xfrm>
          <a:off x="2267744" y="620688"/>
          <a:ext cx="6718910" cy="6187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12168"/>
                <a:gridCol w="1175396"/>
                <a:gridCol w="1343782"/>
                <a:gridCol w="1343782"/>
                <a:gridCol w="1343782"/>
              </a:tblGrid>
              <a:tr h="370840">
                <a:tc>
                  <a:txBody>
                    <a:bodyPr/>
                    <a:lstStyle/>
                    <a:p>
                      <a:r>
                        <a:rPr lang="pt-BR" sz="1600" dirty="0" smtClean="0">
                          <a:latin typeface="Arial Narrow" pitchFamily="34" charset="0"/>
                        </a:rPr>
                        <a:t>promover</a:t>
                      </a:r>
                      <a:endParaRPr lang="pt-BR" sz="1600" dirty="0">
                        <a:latin typeface="Arial Narrow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 smtClean="0">
                          <a:latin typeface="Arial Narrow" pitchFamily="34" charset="0"/>
                        </a:rPr>
                        <a:t>supervisionar</a:t>
                      </a:r>
                      <a:endParaRPr lang="pt-BR" sz="1600" dirty="0">
                        <a:latin typeface="Arial Narrow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 smtClean="0">
                          <a:latin typeface="Arial Narrow" pitchFamily="34" charset="0"/>
                        </a:rPr>
                        <a:t>coordenar</a:t>
                      </a:r>
                      <a:endParaRPr lang="pt-BR" sz="1600" dirty="0">
                        <a:latin typeface="Arial Narrow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 smtClean="0">
                          <a:latin typeface="Arial Narrow" pitchFamily="34" charset="0"/>
                        </a:rPr>
                        <a:t>executar</a:t>
                      </a:r>
                      <a:endParaRPr lang="pt-BR" sz="1600" dirty="0">
                        <a:latin typeface="Arial Narrow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 smtClean="0">
                          <a:latin typeface="Arial Narrow" pitchFamily="34" charset="0"/>
                        </a:rPr>
                        <a:t>representar</a:t>
                      </a:r>
                      <a:endParaRPr lang="pt-BR" sz="1600" dirty="0">
                        <a:latin typeface="Arial Narrow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sz="1400" dirty="0" smtClean="0">
                          <a:latin typeface="Arial Narrow" pitchFamily="34" charset="0"/>
                        </a:rPr>
                        <a:t>- o testemunho da Palavra</a:t>
                      </a:r>
                      <a:r>
                        <a:rPr lang="pt-BR" sz="1400" baseline="0" dirty="0" smtClean="0">
                          <a:latin typeface="Arial Narrow" pitchFamily="34" charset="0"/>
                        </a:rPr>
                        <a:t> de Deus;</a:t>
                      </a:r>
                    </a:p>
                    <a:p>
                      <a:r>
                        <a:rPr lang="pt-BR" sz="1400" dirty="0" smtClean="0">
                          <a:latin typeface="Arial Narrow" pitchFamily="34" charset="0"/>
                        </a:rPr>
                        <a:t>- a união e edificação </a:t>
                      </a:r>
                      <a:endParaRPr lang="pt-BR" sz="1400" baseline="0" dirty="0" smtClean="0">
                        <a:latin typeface="Arial Narrow" pitchFamily="34" charset="0"/>
                      </a:endParaRPr>
                    </a:p>
                    <a:p>
                      <a:r>
                        <a:rPr lang="pt-BR" sz="1400" dirty="0" smtClean="0">
                          <a:latin typeface="Arial Narrow" pitchFamily="34" charset="0"/>
                        </a:rPr>
                        <a:t>da comunidade</a:t>
                      </a:r>
                      <a:endParaRPr lang="pt-BR" sz="1400" dirty="0">
                        <a:latin typeface="Arial Narrow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 smtClean="0">
                          <a:latin typeface="Arial Narrow" pitchFamily="34" charset="0"/>
                        </a:rPr>
                        <a:t>- boa guarda de documentos</a:t>
                      </a:r>
                      <a:r>
                        <a:rPr lang="pt-BR" sz="1400" baseline="0" dirty="0" smtClean="0">
                          <a:latin typeface="Arial Narrow" pitchFamily="34" charset="0"/>
                        </a:rPr>
                        <a:t> </a:t>
                      </a:r>
                    </a:p>
                    <a:p>
                      <a:r>
                        <a:rPr lang="pt-BR" sz="1400" dirty="0" smtClean="0">
                          <a:latin typeface="Arial Narrow" pitchFamily="34" charset="0"/>
                        </a:rPr>
                        <a:t>- administração da comunidade</a:t>
                      </a:r>
                      <a:endParaRPr lang="pt-BR" sz="1400" dirty="0">
                        <a:latin typeface="Arial Narrow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sz="1400" dirty="0">
                        <a:latin typeface="Arial Narrow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 smtClean="0">
                          <a:latin typeface="Arial Narrow" pitchFamily="34" charset="0"/>
                        </a:rPr>
                        <a:t>- orientar teologicamente os membros</a:t>
                      </a:r>
                    </a:p>
                    <a:p>
                      <a:r>
                        <a:rPr lang="pt-BR" sz="1400" dirty="0" smtClean="0">
                          <a:latin typeface="Arial Narrow" pitchFamily="34" charset="0"/>
                        </a:rPr>
                        <a:t>- acompanhar, motivar e capacitar os membros</a:t>
                      </a:r>
                    </a:p>
                    <a:p>
                      <a:r>
                        <a:rPr lang="pt-BR" sz="1400" dirty="0" smtClean="0">
                          <a:latin typeface="Arial Narrow" pitchFamily="34" charset="0"/>
                        </a:rPr>
                        <a:t>- registro das ocorrências</a:t>
                      </a:r>
                      <a:r>
                        <a:rPr lang="pt-BR" sz="1400" baseline="0" dirty="0" smtClean="0">
                          <a:latin typeface="Arial Narrow" pitchFamily="34" charset="0"/>
                        </a:rPr>
                        <a:t> eclesiásticas</a:t>
                      </a:r>
                      <a:endParaRPr lang="pt-BR" sz="1400" dirty="0">
                        <a:latin typeface="Arial Narrow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 smtClean="0">
                          <a:latin typeface="Arial Narrow" pitchFamily="34" charset="0"/>
                        </a:rPr>
                        <a:t>-</a:t>
                      </a:r>
                      <a:r>
                        <a:rPr lang="pt-BR" sz="1400" baseline="0" dirty="0" smtClean="0">
                          <a:latin typeface="Arial Narrow" pitchFamily="34" charset="0"/>
                        </a:rPr>
                        <a:t> a comunidade perante outras igrejas ou agremiações confessionais e ecumênicas e em atos públicos e solenes</a:t>
                      </a:r>
                      <a:endParaRPr lang="pt-BR" sz="1400" dirty="0">
                        <a:latin typeface="Arial Narrow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400" dirty="0" smtClean="0">
                          <a:latin typeface="Arial Narrow" pitchFamily="34" charset="0"/>
                        </a:rPr>
                        <a:t>- a realização nas comunidades da pregação, </a:t>
                      </a:r>
                      <a:r>
                        <a:rPr lang="pt-BR" sz="1400" dirty="0" err="1" smtClean="0">
                          <a:latin typeface="Arial Narrow" pitchFamily="34" charset="0"/>
                        </a:rPr>
                        <a:t>diaconia</a:t>
                      </a:r>
                      <a:r>
                        <a:rPr lang="pt-BR" sz="1400" dirty="0" smtClean="0">
                          <a:latin typeface="Arial Narrow" pitchFamily="34" charset="0"/>
                        </a:rPr>
                        <a:t>, catequese e missão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400" dirty="0" smtClean="0">
                          <a:latin typeface="Arial Narrow" pitchFamily="34" charset="0"/>
                        </a:rPr>
                        <a:t>- em conjunto com o CS, a unidade de orientação doutrinária e pastoral da igreja no Sínodo </a:t>
                      </a:r>
                      <a:endParaRPr lang="pt-BR" sz="1400" dirty="0">
                        <a:latin typeface="Arial Narrow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 smtClean="0">
                          <a:latin typeface="Arial Narrow" pitchFamily="34" charset="0"/>
                        </a:rPr>
                        <a:t>- o trabalho eclesiástico na área do sínodo</a:t>
                      </a:r>
                      <a:endParaRPr lang="pt-BR" sz="1400" dirty="0">
                        <a:latin typeface="Arial Narrow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400" dirty="0" smtClean="0">
                          <a:latin typeface="Arial Narrow" pitchFamily="34" charset="0"/>
                        </a:rPr>
                        <a:t>- </a:t>
                      </a:r>
                      <a:r>
                        <a:rPr lang="pt-BR" sz="1400" kern="1200" dirty="0" smtClean="0">
                          <a:solidFill>
                            <a:schemeClr val="dk1"/>
                          </a:solidFill>
                          <a:effectLst/>
                          <a:latin typeface="Arial Narrow" pitchFamily="34" charset="0"/>
                          <a:ea typeface="+mn-ea"/>
                          <a:cs typeface="+mn-cs"/>
                        </a:rPr>
                        <a:t>os planos e atividades missionárias no âmbito do Sínodo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400" dirty="0" smtClean="0">
                          <a:latin typeface="Arial Narrow" pitchFamily="34" charset="0"/>
                        </a:rPr>
                        <a:t>- o </a:t>
                      </a:r>
                      <a:r>
                        <a:rPr lang="pt-BR" sz="1400" dirty="0" err="1" smtClean="0">
                          <a:latin typeface="Arial Narrow" pitchFamily="34" charset="0"/>
                        </a:rPr>
                        <a:t>aprofunda-mento</a:t>
                      </a:r>
                      <a:r>
                        <a:rPr lang="pt-BR" sz="1400" dirty="0" smtClean="0">
                          <a:latin typeface="Arial Narrow" pitchFamily="34" charset="0"/>
                        </a:rPr>
                        <a:t> teológico de ministros/as (em conjunto com o CS) </a:t>
                      </a:r>
                      <a:endParaRPr lang="pt-BR" sz="1400" dirty="0">
                        <a:latin typeface="Arial Narrow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 smtClean="0">
                          <a:latin typeface="Arial Narrow" pitchFamily="34" charset="0"/>
                        </a:rPr>
                        <a:t>- instalar ministros/as</a:t>
                      </a:r>
                    </a:p>
                    <a:p>
                      <a:r>
                        <a:rPr lang="pt-BR" sz="1400" dirty="0" smtClean="0">
                          <a:latin typeface="Arial Narrow" pitchFamily="34" charset="0"/>
                        </a:rPr>
                        <a:t>- acompanhar ministros/as</a:t>
                      </a:r>
                    </a:p>
                    <a:p>
                      <a:r>
                        <a:rPr lang="pt-BR" sz="1400" dirty="0" smtClean="0">
                          <a:latin typeface="Arial Narrow" pitchFamily="34" charset="0"/>
                        </a:rPr>
                        <a:t>- consagrar templos</a:t>
                      </a:r>
                      <a:endParaRPr lang="pt-BR" sz="1400" dirty="0">
                        <a:latin typeface="Arial Narrow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 smtClean="0">
                          <a:latin typeface="Arial Narrow" pitchFamily="34" charset="0"/>
                        </a:rPr>
                        <a:t>- </a:t>
                      </a:r>
                      <a:r>
                        <a:rPr lang="pt-BR" sz="1400" kern="1200" dirty="0" smtClean="0">
                          <a:solidFill>
                            <a:schemeClr val="dk1"/>
                          </a:solidFill>
                          <a:effectLst/>
                          <a:latin typeface="Arial Narrow" pitchFamily="34" charset="0"/>
                          <a:ea typeface="+mn-ea"/>
                          <a:cs typeface="+mn-cs"/>
                        </a:rPr>
                        <a:t>o sínodo perante outras entidades religiosas ou civis e com os órgãos públicos</a:t>
                      </a:r>
                      <a:endParaRPr lang="pt-BR" sz="1400" dirty="0">
                        <a:latin typeface="Arial Narrow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sz="1400" dirty="0" smtClean="0">
                          <a:latin typeface="Arial Narrow" pitchFamily="34" charset="0"/>
                        </a:rPr>
                        <a:t>-</a:t>
                      </a:r>
                      <a:r>
                        <a:rPr lang="pt-BR" sz="1400" baseline="0" dirty="0" smtClean="0">
                          <a:latin typeface="Arial Narrow" pitchFamily="34" charset="0"/>
                        </a:rPr>
                        <a:t> a</a:t>
                      </a:r>
                      <a:r>
                        <a:rPr lang="pt-BR" sz="1400" dirty="0" smtClean="0">
                          <a:latin typeface="Arial Narrow" pitchFamily="34" charset="0"/>
                        </a:rPr>
                        <a:t> unidade e identidade confessional na IECLB</a:t>
                      </a:r>
                      <a:endParaRPr lang="pt-BR" sz="1400" dirty="0">
                        <a:latin typeface="Arial Narrow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 smtClean="0">
                          <a:latin typeface="Arial Narrow" pitchFamily="34" charset="0"/>
                        </a:rPr>
                        <a:t>- os órgãos administrativos da IECLB</a:t>
                      </a:r>
                      <a:endParaRPr lang="pt-BR" sz="1400" dirty="0">
                        <a:latin typeface="Arial Narrow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 smtClean="0">
                          <a:latin typeface="Arial Narrow" pitchFamily="34" charset="0"/>
                        </a:rPr>
                        <a:t>- a atividade eclesiástica da IECLB</a:t>
                      </a:r>
                      <a:endParaRPr lang="pt-BR" sz="1400" dirty="0">
                        <a:latin typeface="Arial Narrow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 smtClean="0">
                          <a:latin typeface="Arial Narrow" pitchFamily="34" charset="0"/>
                        </a:rPr>
                        <a:t>- a ordenação de ministros/as</a:t>
                      </a:r>
                    </a:p>
                    <a:p>
                      <a:r>
                        <a:rPr lang="pt-BR" sz="1400" dirty="0" smtClean="0">
                          <a:latin typeface="Arial Narrow" pitchFamily="34" charset="0"/>
                        </a:rPr>
                        <a:t>- o </a:t>
                      </a:r>
                      <a:r>
                        <a:rPr lang="pt-BR" sz="1400" dirty="0" err="1" smtClean="0">
                          <a:latin typeface="Arial Narrow" pitchFamily="34" charset="0"/>
                        </a:rPr>
                        <a:t>acompanha-mento</a:t>
                      </a:r>
                      <a:r>
                        <a:rPr lang="pt-BR" sz="1400" dirty="0" smtClean="0">
                          <a:latin typeface="Arial Narrow" pitchFamily="34" charset="0"/>
                        </a:rPr>
                        <a:t> ministerial dos PPSS</a:t>
                      </a:r>
                      <a:endParaRPr lang="pt-BR" sz="1400" dirty="0">
                        <a:latin typeface="Arial Narrow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 smtClean="0">
                          <a:latin typeface="Arial Narrow" pitchFamily="34" charset="0"/>
                        </a:rPr>
                        <a:t>-</a:t>
                      </a:r>
                      <a:r>
                        <a:rPr lang="pt-BR" sz="1400" baseline="0" dirty="0" smtClean="0">
                          <a:latin typeface="Arial Narrow" pitchFamily="34" charset="0"/>
                        </a:rPr>
                        <a:t> a </a:t>
                      </a:r>
                      <a:r>
                        <a:rPr lang="pt-BR" sz="1400" dirty="0" smtClean="0">
                          <a:latin typeface="Arial Narrow" pitchFamily="34" charset="0"/>
                        </a:rPr>
                        <a:t>IECLB perante organizações</a:t>
                      </a:r>
                      <a:r>
                        <a:rPr lang="pt-BR" sz="1400" baseline="0" dirty="0" smtClean="0">
                          <a:latin typeface="Arial Narrow" pitchFamily="34" charset="0"/>
                        </a:rPr>
                        <a:t> religiosas, civis e órgãos públicos</a:t>
                      </a:r>
                      <a:endParaRPr lang="pt-BR" sz="1400" dirty="0">
                        <a:latin typeface="Arial Narrow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837259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/>
          <p:cNvSpPr txBox="1"/>
          <p:nvPr/>
        </p:nvSpPr>
        <p:spPr>
          <a:xfrm>
            <a:off x="35496" y="188640"/>
            <a:ext cx="5396029" cy="52322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pt-BR" sz="2800" b="1" dirty="0" smtClean="0">
                <a:solidFill>
                  <a:schemeClr val="bg1"/>
                </a:solidFill>
              </a:rPr>
              <a:t>Específico da gestão administrativa</a:t>
            </a:r>
            <a:endParaRPr lang="pt-BR" sz="2800" b="1" dirty="0">
              <a:solidFill>
                <a:schemeClr val="bg1"/>
              </a:solidFill>
            </a:endParaRPr>
          </a:p>
        </p:txBody>
      </p:sp>
      <p:graphicFrame>
        <p:nvGraphicFramePr>
          <p:cNvPr id="4" name="Tabe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8192762"/>
              </p:ext>
            </p:extLst>
          </p:nvPr>
        </p:nvGraphicFramePr>
        <p:xfrm>
          <a:off x="2505934" y="620688"/>
          <a:ext cx="6458554" cy="5765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50042"/>
                <a:gridCol w="1728192"/>
                <a:gridCol w="1296144"/>
                <a:gridCol w="1584176"/>
              </a:tblGrid>
              <a:tr h="370840">
                <a:tc>
                  <a:txBody>
                    <a:bodyPr/>
                    <a:lstStyle/>
                    <a:p>
                      <a:r>
                        <a:rPr lang="pt-BR" sz="1600" dirty="0" smtClean="0">
                          <a:latin typeface="Arial Narrow" pitchFamily="34" charset="0"/>
                        </a:rPr>
                        <a:t>definir</a:t>
                      </a:r>
                      <a:endParaRPr lang="pt-BR" sz="1600" dirty="0">
                        <a:latin typeface="Arial Narrow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 smtClean="0">
                          <a:latin typeface="Arial Narrow" pitchFamily="34" charset="0"/>
                        </a:rPr>
                        <a:t>normatizar</a:t>
                      </a:r>
                      <a:endParaRPr lang="pt-BR" sz="1600" dirty="0">
                        <a:latin typeface="Arial Narrow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 smtClean="0">
                          <a:latin typeface="Arial Narrow" pitchFamily="34" charset="0"/>
                        </a:rPr>
                        <a:t>avaliar</a:t>
                      </a:r>
                      <a:endParaRPr lang="pt-BR" sz="1600" dirty="0">
                        <a:latin typeface="Arial Narrow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 smtClean="0">
                          <a:latin typeface="Arial Narrow" pitchFamily="34" charset="0"/>
                        </a:rPr>
                        <a:t>promover</a:t>
                      </a:r>
                      <a:endParaRPr lang="pt-BR" sz="1600" dirty="0">
                        <a:latin typeface="Arial Narrow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sz="1400" dirty="0" smtClean="0">
                          <a:latin typeface="Arial Narrow" pitchFamily="34" charset="0"/>
                        </a:rPr>
                        <a:t>- as atividades da comunidade</a:t>
                      </a:r>
                    </a:p>
                    <a:p>
                      <a:r>
                        <a:rPr lang="pt-BR" sz="1400" dirty="0" smtClean="0">
                          <a:latin typeface="Arial Narrow" pitchFamily="34" charset="0"/>
                        </a:rPr>
                        <a:t>- a organização e a administração</a:t>
                      </a:r>
                      <a:endParaRPr lang="pt-BR" sz="1400" dirty="0">
                        <a:latin typeface="Arial Narrow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 smtClean="0">
                          <a:latin typeface="Arial Narrow" pitchFamily="34" charset="0"/>
                        </a:rPr>
                        <a:t>- as diretrizes </a:t>
                      </a:r>
                      <a:r>
                        <a:rPr lang="pt-BR" sz="1400" dirty="0" err="1" smtClean="0">
                          <a:latin typeface="Arial Narrow" pitchFamily="34" charset="0"/>
                        </a:rPr>
                        <a:t>qt</a:t>
                      </a:r>
                      <a:r>
                        <a:rPr lang="pt-BR" sz="1400" dirty="0" smtClean="0">
                          <a:latin typeface="Arial Narrow" pitchFamily="34" charset="0"/>
                        </a:rPr>
                        <a:t> valor e forma de contribuição</a:t>
                      </a:r>
                    </a:p>
                    <a:p>
                      <a:r>
                        <a:rPr lang="pt-BR" sz="1400" dirty="0" smtClean="0">
                          <a:latin typeface="Arial Narrow" pitchFamily="34" charset="0"/>
                        </a:rPr>
                        <a:t>- aplicação dos recursos</a:t>
                      </a:r>
                    </a:p>
                    <a:p>
                      <a:r>
                        <a:rPr lang="pt-BR" sz="1400" dirty="0" smtClean="0">
                          <a:latin typeface="Arial Narrow" pitchFamily="34" charset="0"/>
                        </a:rPr>
                        <a:t>- as diretrizes  p/ as atividades</a:t>
                      </a:r>
                      <a:r>
                        <a:rPr lang="pt-BR" sz="1400" baseline="0" dirty="0" smtClean="0">
                          <a:latin typeface="Arial Narrow" pitchFamily="34" charset="0"/>
                        </a:rPr>
                        <a:t> da comunidade</a:t>
                      </a:r>
                      <a:endParaRPr lang="pt-BR" sz="1400" dirty="0">
                        <a:latin typeface="Arial Narrow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 smtClean="0">
                          <a:latin typeface="Arial Narrow" pitchFamily="34" charset="0"/>
                        </a:rPr>
                        <a:t>- o</a:t>
                      </a:r>
                      <a:r>
                        <a:rPr lang="pt-BR" sz="1400" baseline="0" dirty="0" smtClean="0">
                          <a:latin typeface="Arial Narrow" pitchFamily="34" charset="0"/>
                        </a:rPr>
                        <a:t> relatório do Presbitério e dos ministros/as</a:t>
                      </a:r>
                      <a:endParaRPr lang="pt-BR" sz="1400" dirty="0">
                        <a:latin typeface="Arial Narrow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baseline="0" dirty="0" smtClean="0">
                          <a:latin typeface="Arial Narrow" pitchFamily="34" charset="0"/>
                        </a:rPr>
                        <a:t>- o planejamento e viabilização de setores de trabalho</a:t>
                      </a:r>
                      <a:endParaRPr lang="pt-BR" sz="1400" dirty="0">
                        <a:latin typeface="Arial Narrow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400" dirty="0" smtClean="0">
                          <a:latin typeface="Arial Narrow" pitchFamily="34" charset="0"/>
                        </a:rPr>
                        <a:t>- o plano de objetivos e metas da missão da igreja na área do sínodo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400" dirty="0" smtClean="0">
                          <a:latin typeface="Arial Narrow" pitchFamily="34" charset="0"/>
                        </a:rPr>
                        <a:t>- o orçamento</a:t>
                      </a:r>
                      <a:r>
                        <a:rPr lang="pt-BR" sz="1400" baseline="0" dirty="0" smtClean="0">
                          <a:latin typeface="Arial Narrow" pitchFamily="34" charset="0"/>
                        </a:rPr>
                        <a:t> sinodal</a:t>
                      </a:r>
                      <a:endParaRPr lang="pt-BR" sz="1400" dirty="0">
                        <a:latin typeface="Arial Narrow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 smtClean="0">
                          <a:latin typeface="Arial Narrow" pitchFamily="34" charset="0"/>
                        </a:rPr>
                        <a:t>- as diretrizes para o controle administrativo e fiscalização do recebimento das contribuições e dos meios p/</a:t>
                      </a:r>
                      <a:r>
                        <a:rPr lang="pt-BR" sz="1400" baseline="0" dirty="0" smtClean="0">
                          <a:latin typeface="Arial Narrow" pitchFamily="34" charset="0"/>
                        </a:rPr>
                        <a:t> </a:t>
                      </a:r>
                      <a:r>
                        <a:rPr lang="pt-BR" sz="1400" dirty="0" smtClean="0">
                          <a:latin typeface="Arial Narrow" pitchFamily="34" charset="0"/>
                        </a:rPr>
                        <a:t>realização dos</a:t>
                      </a:r>
                      <a:r>
                        <a:rPr lang="pt-BR" sz="1400" baseline="0" dirty="0" smtClean="0">
                          <a:latin typeface="Arial Narrow" pitchFamily="34" charset="0"/>
                        </a:rPr>
                        <a:t> objetivos visados</a:t>
                      </a:r>
                      <a:endParaRPr lang="pt-BR" sz="1400" dirty="0">
                        <a:latin typeface="Arial Narrow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400" dirty="0" smtClean="0">
                          <a:latin typeface="Arial Narrow" pitchFamily="34" charset="0"/>
                        </a:rPr>
                        <a:t>- o relatório do Pastor/a Sinodal</a:t>
                      </a:r>
                      <a:endParaRPr lang="pt-BR" sz="1400" dirty="0">
                        <a:latin typeface="Arial Narrow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400" dirty="0" smtClean="0">
                          <a:latin typeface="Arial Narrow" pitchFamily="34" charset="0"/>
                        </a:rPr>
                        <a:t>- a reflexão</a:t>
                      </a:r>
                      <a:r>
                        <a:rPr lang="pt-BR" sz="1400" baseline="0" dirty="0" smtClean="0">
                          <a:latin typeface="Arial Narrow" pitchFamily="34" charset="0"/>
                        </a:rPr>
                        <a:t> sobre temas fundamentais e de interesse das comunidades, paróquias e sínodos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400" dirty="0" smtClean="0">
                          <a:latin typeface="Arial Narrow" pitchFamily="34" charset="0"/>
                        </a:rPr>
                        <a:t>- a comunhão e o compartilhamento de experiências de fé entre os</a:t>
                      </a:r>
                      <a:r>
                        <a:rPr lang="pt-BR" sz="1400" baseline="0" dirty="0" smtClean="0">
                          <a:latin typeface="Arial Narrow" pitchFamily="34" charset="0"/>
                        </a:rPr>
                        <a:t> seus integrantes</a:t>
                      </a:r>
                      <a:endParaRPr lang="pt-BR" sz="1400" dirty="0">
                        <a:latin typeface="Arial Narrow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sz="1400" dirty="0" smtClean="0">
                          <a:latin typeface="Arial Narrow" pitchFamily="34" charset="0"/>
                        </a:rPr>
                        <a:t>-</a:t>
                      </a:r>
                      <a:r>
                        <a:rPr lang="pt-BR" sz="1400" baseline="0" dirty="0" smtClean="0">
                          <a:latin typeface="Arial Narrow" pitchFamily="34" charset="0"/>
                        </a:rPr>
                        <a:t> o plano de ação da IECLB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400" dirty="0" smtClean="0">
                          <a:latin typeface="Arial Narrow" pitchFamily="34" charset="0"/>
                        </a:rPr>
                        <a:t>- a subsistência</a:t>
                      </a:r>
                      <a:r>
                        <a:rPr lang="pt-BR" sz="1400" baseline="0" dirty="0" smtClean="0">
                          <a:latin typeface="Arial Narrow" pitchFamily="34" charset="0"/>
                        </a:rPr>
                        <a:t> ministerial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400" dirty="0" smtClean="0">
                          <a:latin typeface="Arial Narrow" pitchFamily="34" charset="0"/>
                        </a:rPr>
                        <a:t>- o orçamento</a:t>
                      </a:r>
                    </a:p>
                    <a:p>
                      <a:endParaRPr lang="pt-BR" sz="1400" baseline="0" dirty="0" smtClean="0">
                        <a:latin typeface="Arial Narrow" pitchFamily="34" charset="0"/>
                      </a:endParaRPr>
                    </a:p>
                    <a:p>
                      <a:endParaRPr lang="pt-BR" sz="1400" dirty="0">
                        <a:latin typeface="Arial Narrow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 smtClean="0">
                          <a:latin typeface="Arial Narrow" pitchFamily="34" charset="0"/>
                        </a:rPr>
                        <a:t>- as diretrizes para a unidade e </a:t>
                      </a:r>
                      <a:r>
                        <a:rPr lang="pt-BR" sz="1400" dirty="0" err="1" smtClean="0">
                          <a:latin typeface="Arial Narrow" pitchFamily="34" charset="0"/>
                        </a:rPr>
                        <a:t>confessionalidade</a:t>
                      </a:r>
                      <a:endParaRPr lang="pt-BR" sz="1400" dirty="0" smtClean="0">
                        <a:latin typeface="Arial Narrow" pitchFamily="34" charset="0"/>
                      </a:endParaRPr>
                    </a:p>
                    <a:p>
                      <a:r>
                        <a:rPr lang="pt-BR" sz="1400" dirty="0" smtClean="0">
                          <a:latin typeface="Arial Narrow" pitchFamily="34" charset="0"/>
                        </a:rPr>
                        <a:t>- alterar Constituição, RI</a:t>
                      </a:r>
                    </a:p>
                    <a:p>
                      <a:r>
                        <a:rPr lang="pt-BR" sz="1400" dirty="0" smtClean="0">
                          <a:latin typeface="Arial Narrow" pitchFamily="34" charset="0"/>
                        </a:rPr>
                        <a:t>- as diretrizes</a:t>
                      </a:r>
                      <a:r>
                        <a:rPr lang="pt-BR" sz="1400" baseline="0" dirty="0" smtClean="0">
                          <a:latin typeface="Arial Narrow" pitchFamily="34" charset="0"/>
                        </a:rPr>
                        <a:t> exercício ministerial</a:t>
                      </a:r>
                      <a:endParaRPr lang="pt-BR" sz="1400" dirty="0">
                        <a:latin typeface="Arial Narrow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 smtClean="0">
                          <a:latin typeface="Arial Narrow" pitchFamily="34" charset="0"/>
                        </a:rPr>
                        <a:t>- os relatórios </a:t>
                      </a:r>
                      <a:r>
                        <a:rPr lang="pt-BR" sz="1400" dirty="0" err="1" smtClean="0">
                          <a:latin typeface="Arial Narrow" pitchFamily="34" charset="0"/>
                        </a:rPr>
                        <a:t>Pres</a:t>
                      </a:r>
                      <a:r>
                        <a:rPr lang="pt-BR" sz="1400" dirty="0" smtClean="0">
                          <a:latin typeface="Arial Narrow" pitchFamily="34" charset="0"/>
                        </a:rPr>
                        <a:t> CI,</a:t>
                      </a:r>
                      <a:r>
                        <a:rPr lang="pt-BR" sz="1400" baseline="0" dirty="0" smtClean="0">
                          <a:latin typeface="Arial Narrow" pitchFamily="34" charset="0"/>
                        </a:rPr>
                        <a:t> Pastor/a Presidente, Secretário/a Geral</a:t>
                      </a:r>
                      <a:endParaRPr lang="pt-BR" sz="1400" dirty="0">
                        <a:latin typeface="Arial Narrow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 smtClean="0">
                          <a:latin typeface="Arial Narrow" pitchFamily="34" charset="0"/>
                        </a:rPr>
                        <a:t>- a reflexão</a:t>
                      </a:r>
                      <a:r>
                        <a:rPr lang="pt-BR" sz="1400" baseline="0" dirty="0" smtClean="0">
                          <a:latin typeface="Arial Narrow" pitchFamily="34" charset="0"/>
                        </a:rPr>
                        <a:t> sobre temas fundamentais e de interesse das comunidades, paróquias e sínodos</a:t>
                      </a:r>
                      <a:endParaRPr lang="pt-BR" sz="1400" dirty="0">
                        <a:latin typeface="Arial Narrow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" name="Diagrama 4"/>
          <p:cNvGraphicFramePr/>
          <p:nvPr>
            <p:extLst>
              <p:ext uri="{D42A27DB-BD31-4B8C-83A1-F6EECF244321}">
                <p14:modId xmlns:p14="http://schemas.microsoft.com/office/powerpoint/2010/main" val="913386524"/>
              </p:ext>
            </p:extLst>
          </p:nvPr>
        </p:nvGraphicFramePr>
        <p:xfrm>
          <a:off x="-684584" y="450250"/>
          <a:ext cx="3774971" cy="58788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9212667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/>
          <p:cNvSpPr txBox="1"/>
          <p:nvPr/>
        </p:nvSpPr>
        <p:spPr>
          <a:xfrm>
            <a:off x="35496" y="188640"/>
            <a:ext cx="4834272" cy="52322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pt-BR" sz="2800" b="1" dirty="0" smtClean="0">
                <a:solidFill>
                  <a:schemeClr val="bg1"/>
                </a:solidFill>
              </a:rPr>
              <a:t>Específico da gestão ministerial</a:t>
            </a:r>
            <a:endParaRPr lang="pt-BR" sz="2800" b="1" dirty="0">
              <a:solidFill>
                <a:schemeClr val="bg1"/>
              </a:solidFill>
            </a:endParaRPr>
          </a:p>
        </p:txBody>
      </p:sp>
      <p:graphicFrame>
        <p:nvGraphicFramePr>
          <p:cNvPr id="5" name="Diagrama 4"/>
          <p:cNvGraphicFramePr/>
          <p:nvPr>
            <p:extLst>
              <p:ext uri="{D42A27DB-BD31-4B8C-83A1-F6EECF244321}">
                <p14:modId xmlns:p14="http://schemas.microsoft.com/office/powerpoint/2010/main" val="2111384371"/>
              </p:ext>
            </p:extLst>
          </p:nvPr>
        </p:nvGraphicFramePr>
        <p:xfrm>
          <a:off x="-684584" y="620688"/>
          <a:ext cx="3774971" cy="58788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6" name="Tabe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29920849"/>
              </p:ext>
            </p:extLst>
          </p:nvPr>
        </p:nvGraphicFramePr>
        <p:xfrm>
          <a:off x="2505934" y="620688"/>
          <a:ext cx="6458554" cy="5125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36399"/>
                <a:gridCol w="1474547"/>
                <a:gridCol w="1690961"/>
                <a:gridCol w="1356647"/>
              </a:tblGrid>
              <a:tr h="370840">
                <a:tc>
                  <a:txBody>
                    <a:bodyPr/>
                    <a:lstStyle/>
                    <a:p>
                      <a:r>
                        <a:rPr lang="pt-BR" sz="1600" dirty="0" smtClean="0">
                          <a:latin typeface="Arial Narrow" pitchFamily="34" charset="0"/>
                        </a:rPr>
                        <a:t>promover</a:t>
                      </a:r>
                      <a:endParaRPr lang="pt-BR" sz="1600" dirty="0">
                        <a:latin typeface="Arial Narrow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 smtClean="0">
                          <a:latin typeface="Arial Narrow" pitchFamily="34" charset="0"/>
                        </a:rPr>
                        <a:t>normatizar</a:t>
                      </a:r>
                      <a:endParaRPr lang="pt-BR" sz="1600" dirty="0">
                        <a:latin typeface="Arial Narrow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 smtClean="0">
                          <a:latin typeface="Arial Narrow" pitchFamily="34" charset="0"/>
                        </a:rPr>
                        <a:t>definir</a:t>
                      </a:r>
                      <a:endParaRPr lang="pt-BR" sz="1600" dirty="0">
                        <a:latin typeface="Arial Narrow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 smtClean="0">
                          <a:latin typeface="Arial Narrow" pitchFamily="34" charset="0"/>
                        </a:rPr>
                        <a:t>controlar</a:t>
                      </a:r>
                      <a:endParaRPr lang="pt-BR" sz="1600" dirty="0">
                        <a:latin typeface="Arial Narrow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sz="1400" dirty="0" smtClean="0">
                          <a:solidFill>
                            <a:schemeClr val="bg1"/>
                          </a:solidFill>
                          <a:latin typeface="Arial Narrow" pitchFamily="34" charset="0"/>
                        </a:rPr>
                        <a:t>-</a:t>
                      </a:r>
                      <a:r>
                        <a:rPr lang="pt-BR" sz="1400" baseline="0" dirty="0" smtClean="0">
                          <a:solidFill>
                            <a:schemeClr val="bg1"/>
                          </a:solidFill>
                          <a:latin typeface="Arial Narrow" pitchFamily="34" charset="0"/>
                        </a:rPr>
                        <a:t> a ordem e o bom e regular funcionamento</a:t>
                      </a:r>
                    </a:p>
                    <a:p>
                      <a:r>
                        <a:rPr lang="pt-BR" sz="1400" dirty="0" smtClean="0">
                          <a:solidFill>
                            <a:schemeClr val="bg1"/>
                          </a:solidFill>
                          <a:latin typeface="Arial Narrow" pitchFamily="34" charset="0"/>
                        </a:rPr>
                        <a:t>- o cumprimento das normas</a:t>
                      </a:r>
                    </a:p>
                    <a:p>
                      <a:endParaRPr lang="pt-BR" sz="1400" dirty="0">
                        <a:solidFill>
                          <a:schemeClr val="bg1"/>
                        </a:solidFill>
                        <a:latin typeface="Arial Narrow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 smtClean="0">
                          <a:solidFill>
                            <a:schemeClr val="bg1"/>
                          </a:solidFill>
                          <a:latin typeface="Arial Narrow" pitchFamily="34" charset="0"/>
                        </a:rPr>
                        <a:t>-</a:t>
                      </a:r>
                      <a:endParaRPr lang="pt-BR" sz="1400" dirty="0">
                        <a:solidFill>
                          <a:schemeClr val="bg1"/>
                        </a:solidFill>
                        <a:latin typeface="Arial Narrow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 smtClean="0">
                          <a:solidFill>
                            <a:schemeClr val="bg1"/>
                          </a:solidFill>
                          <a:latin typeface="Arial Narrow" pitchFamily="34" charset="0"/>
                        </a:rPr>
                        <a:t>- o orçamento</a:t>
                      </a:r>
                    </a:p>
                    <a:p>
                      <a:r>
                        <a:rPr lang="pt-BR" sz="1400" dirty="0" smtClean="0">
                          <a:solidFill>
                            <a:schemeClr val="bg1"/>
                          </a:solidFill>
                          <a:latin typeface="Arial Narrow" pitchFamily="34" charset="0"/>
                        </a:rPr>
                        <a:t>- a política salarial dos funcionários</a:t>
                      </a:r>
                      <a:r>
                        <a:rPr lang="pt-BR" sz="1400" baseline="0" dirty="0" smtClean="0">
                          <a:solidFill>
                            <a:schemeClr val="bg1"/>
                          </a:solidFill>
                          <a:latin typeface="Arial Narrow" pitchFamily="34" charset="0"/>
                        </a:rPr>
                        <a:t> da comunidade</a:t>
                      </a:r>
                      <a:endParaRPr lang="pt-BR" sz="1400" dirty="0">
                        <a:solidFill>
                          <a:schemeClr val="bg1"/>
                        </a:solidFill>
                        <a:latin typeface="Arial Narrow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sz="1400" dirty="0">
                        <a:solidFill>
                          <a:schemeClr val="bg1"/>
                        </a:solidFill>
                        <a:latin typeface="Arial Narrow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400" dirty="0" smtClean="0">
                          <a:solidFill>
                            <a:schemeClr val="bg1"/>
                          </a:solidFill>
                          <a:latin typeface="Arial Narrow" pitchFamily="34" charset="0"/>
                        </a:rPr>
                        <a:t>- promover os projetos de missão, catequese,</a:t>
                      </a:r>
                      <a:r>
                        <a:rPr lang="pt-BR" sz="1400" baseline="0" dirty="0" smtClean="0">
                          <a:solidFill>
                            <a:schemeClr val="bg1"/>
                          </a:solidFill>
                          <a:latin typeface="Arial Narrow" pitchFamily="34" charset="0"/>
                        </a:rPr>
                        <a:t> evangelização e </a:t>
                      </a:r>
                      <a:r>
                        <a:rPr lang="pt-BR" sz="1400" baseline="0" dirty="0" err="1" smtClean="0">
                          <a:solidFill>
                            <a:schemeClr val="bg1"/>
                          </a:solidFill>
                          <a:latin typeface="Arial Narrow" pitchFamily="34" charset="0"/>
                        </a:rPr>
                        <a:t>diaconia</a:t>
                      </a:r>
                      <a:endParaRPr lang="pt-BR" sz="1400" baseline="0" dirty="0" smtClean="0">
                        <a:solidFill>
                          <a:schemeClr val="bg1"/>
                        </a:solidFill>
                        <a:latin typeface="Arial Narrow" pitchFamily="34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400" dirty="0" smtClean="0">
                          <a:solidFill>
                            <a:schemeClr val="bg1"/>
                          </a:solidFill>
                          <a:latin typeface="Arial Narrow" pitchFamily="34" charset="0"/>
                        </a:rPr>
                        <a:t>- que</a:t>
                      </a:r>
                      <a:r>
                        <a:rPr lang="pt-BR" sz="1400" baseline="0" dirty="0" smtClean="0">
                          <a:solidFill>
                            <a:schemeClr val="bg1"/>
                          </a:solidFill>
                          <a:latin typeface="Arial Narrow" pitchFamily="34" charset="0"/>
                        </a:rPr>
                        <a:t> </a:t>
                      </a:r>
                      <a:r>
                        <a:rPr lang="pt-BR" sz="1400" dirty="0" smtClean="0">
                          <a:solidFill>
                            <a:schemeClr val="bg1"/>
                          </a:solidFill>
                          <a:latin typeface="Arial Narrow" pitchFamily="34" charset="0"/>
                        </a:rPr>
                        <a:t>os objetivos fundamentais da IECLB sejam alcançados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400" dirty="0" smtClean="0">
                          <a:solidFill>
                            <a:schemeClr val="bg1"/>
                          </a:solidFill>
                          <a:latin typeface="Arial Narrow" pitchFamily="34" charset="0"/>
                        </a:rPr>
                        <a:t>- o cumprimento das decisões da assembleia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 smtClean="0">
                          <a:solidFill>
                            <a:schemeClr val="bg1"/>
                          </a:solidFill>
                          <a:latin typeface="Arial Narrow" pitchFamily="34" charset="0"/>
                        </a:rPr>
                        <a:t>- as diretrizes para o controle administrativo e fiscalização do recebimento das contribuições</a:t>
                      </a:r>
                      <a:endParaRPr lang="pt-BR" sz="1400" dirty="0">
                        <a:solidFill>
                          <a:schemeClr val="bg1"/>
                        </a:solidFill>
                        <a:latin typeface="Arial Narrow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400" dirty="0" smtClean="0">
                          <a:solidFill>
                            <a:schemeClr val="bg1"/>
                          </a:solidFill>
                          <a:latin typeface="Arial Narrow" pitchFamily="34" charset="0"/>
                        </a:rPr>
                        <a:t>- as questões administrativas</a:t>
                      </a:r>
                      <a:r>
                        <a:rPr lang="pt-BR" sz="1400" baseline="0" dirty="0" smtClean="0">
                          <a:solidFill>
                            <a:schemeClr val="bg1"/>
                          </a:solidFill>
                          <a:latin typeface="Arial Narrow" pitchFamily="34" charset="0"/>
                        </a:rPr>
                        <a:t> e doutrinárias no âmbito do Sínodo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400" dirty="0" smtClean="0">
                          <a:solidFill>
                            <a:schemeClr val="bg1"/>
                          </a:solidFill>
                          <a:latin typeface="Arial Narrow" pitchFamily="34" charset="0"/>
                        </a:rPr>
                        <a:t>- o planejamento do trabalho eclesiástico e os meios necessários para a</a:t>
                      </a:r>
                      <a:r>
                        <a:rPr lang="pt-BR" sz="1400" baseline="0" dirty="0" smtClean="0">
                          <a:solidFill>
                            <a:schemeClr val="bg1"/>
                          </a:solidFill>
                          <a:latin typeface="Arial Narrow" pitchFamily="34" charset="0"/>
                        </a:rPr>
                        <a:t> sua realização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400" dirty="0">
                        <a:solidFill>
                          <a:schemeClr val="bg1"/>
                        </a:solidFill>
                        <a:latin typeface="Arial Narrow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400" dirty="0" smtClean="0">
                          <a:solidFill>
                            <a:schemeClr val="bg1"/>
                          </a:solidFill>
                          <a:latin typeface="Arial Narrow" pitchFamily="34" charset="0"/>
                        </a:rPr>
                        <a:t>- os órgãos e instituições sob responsabilidade do Sínodo</a:t>
                      </a:r>
                      <a:endParaRPr lang="pt-BR" sz="1400" dirty="0">
                        <a:solidFill>
                          <a:schemeClr val="bg1"/>
                        </a:solidFill>
                        <a:latin typeface="Arial Narrow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sz="1400" dirty="0" smtClean="0">
                          <a:solidFill>
                            <a:srgbClr val="FF0000"/>
                          </a:solidFill>
                          <a:latin typeface="Arial Narrow" pitchFamily="34" charset="0"/>
                        </a:rPr>
                        <a:t>-</a:t>
                      </a:r>
                      <a:r>
                        <a:rPr lang="pt-BR" sz="1400" baseline="0" dirty="0" smtClean="0">
                          <a:solidFill>
                            <a:srgbClr val="FF0000"/>
                          </a:solidFill>
                          <a:latin typeface="Arial Narrow" pitchFamily="34" charset="0"/>
                        </a:rPr>
                        <a:t> o plano de ação da IECLB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400" dirty="0" smtClean="0">
                          <a:solidFill>
                            <a:srgbClr val="FF0000"/>
                          </a:solidFill>
                          <a:latin typeface="Arial Narrow" pitchFamily="34" charset="0"/>
                        </a:rPr>
                        <a:t>- a subsistência</a:t>
                      </a:r>
                      <a:r>
                        <a:rPr lang="pt-BR" sz="1400" baseline="0" dirty="0" smtClean="0">
                          <a:solidFill>
                            <a:srgbClr val="FF0000"/>
                          </a:solidFill>
                          <a:latin typeface="Arial Narrow" pitchFamily="34" charset="0"/>
                        </a:rPr>
                        <a:t> ministerial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400" dirty="0" smtClean="0">
                          <a:solidFill>
                            <a:srgbClr val="FF0000"/>
                          </a:solidFill>
                          <a:latin typeface="Arial Narrow" pitchFamily="34" charset="0"/>
                        </a:rPr>
                        <a:t>- o orçamento</a:t>
                      </a:r>
                    </a:p>
                    <a:p>
                      <a:endParaRPr lang="pt-BR" sz="1400" baseline="0" dirty="0" smtClean="0">
                        <a:solidFill>
                          <a:srgbClr val="FF0000"/>
                        </a:solidFill>
                        <a:latin typeface="Arial Narrow" pitchFamily="34" charset="0"/>
                      </a:endParaRPr>
                    </a:p>
                    <a:p>
                      <a:endParaRPr lang="pt-BR" sz="1400" dirty="0">
                        <a:solidFill>
                          <a:srgbClr val="FF0000"/>
                        </a:solidFill>
                        <a:latin typeface="Arial Narrow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 smtClean="0">
                          <a:solidFill>
                            <a:srgbClr val="FF0000"/>
                          </a:solidFill>
                          <a:latin typeface="Arial Narrow" pitchFamily="34" charset="0"/>
                        </a:rPr>
                        <a:t>- as diretrizes para a unidade e </a:t>
                      </a:r>
                      <a:r>
                        <a:rPr lang="pt-BR" sz="1400" dirty="0" err="1" smtClean="0">
                          <a:solidFill>
                            <a:srgbClr val="FF0000"/>
                          </a:solidFill>
                          <a:latin typeface="Arial Narrow" pitchFamily="34" charset="0"/>
                        </a:rPr>
                        <a:t>confessionalidade</a:t>
                      </a:r>
                      <a:endParaRPr lang="pt-BR" sz="1400" dirty="0" smtClean="0">
                        <a:solidFill>
                          <a:srgbClr val="FF0000"/>
                        </a:solidFill>
                        <a:latin typeface="Arial Narrow" pitchFamily="34" charset="0"/>
                      </a:endParaRPr>
                    </a:p>
                    <a:p>
                      <a:r>
                        <a:rPr lang="pt-BR" sz="1400" dirty="0" smtClean="0">
                          <a:solidFill>
                            <a:srgbClr val="FF0000"/>
                          </a:solidFill>
                          <a:latin typeface="Arial Narrow" pitchFamily="34" charset="0"/>
                        </a:rPr>
                        <a:t>- alterar Constituição, RI</a:t>
                      </a:r>
                    </a:p>
                    <a:p>
                      <a:r>
                        <a:rPr lang="pt-BR" sz="1400" dirty="0" smtClean="0">
                          <a:solidFill>
                            <a:srgbClr val="FF0000"/>
                          </a:solidFill>
                          <a:latin typeface="Arial Narrow" pitchFamily="34" charset="0"/>
                        </a:rPr>
                        <a:t>- as diretrizes</a:t>
                      </a:r>
                      <a:r>
                        <a:rPr lang="pt-BR" sz="1400" baseline="0" dirty="0" smtClean="0">
                          <a:solidFill>
                            <a:srgbClr val="FF0000"/>
                          </a:solidFill>
                          <a:latin typeface="Arial Narrow" pitchFamily="34" charset="0"/>
                        </a:rPr>
                        <a:t> exercício ministerial</a:t>
                      </a:r>
                      <a:endParaRPr lang="pt-BR" sz="1400" dirty="0">
                        <a:solidFill>
                          <a:srgbClr val="FF0000"/>
                        </a:solidFill>
                        <a:latin typeface="Arial Narrow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 smtClean="0">
                          <a:solidFill>
                            <a:srgbClr val="FF0000"/>
                          </a:solidFill>
                          <a:latin typeface="Arial Narrow" pitchFamily="34" charset="0"/>
                        </a:rPr>
                        <a:t>-</a:t>
                      </a:r>
                      <a:endParaRPr lang="pt-BR" sz="1400" dirty="0">
                        <a:solidFill>
                          <a:srgbClr val="FF0000"/>
                        </a:solidFill>
                        <a:latin typeface="Arial Narrow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sz="1400" dirty="0">
                        <a:solidFill>
                          <a:srgbClr val="FF0000"/>
                        </a:solidFill>
                        <a:latin typeface="Arial Narrow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390273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5" descr="curva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5" name="Diagrama 4"/>
          <p:cNvGraphicFramePr/>
          <p:nvPr>
            <p:extLst>
              <p:ext uri="{D42A27DB-BD31-4B8C-83A1-F6EECF244321}">
                <p14:modId xmlns:p14="http://schemas.microsoft.com/office/powerpoint/2010/main" val="2601906300"/>
              </p:ext>
            </p:extLst>
          </p:nvPr>
        </p:nvGraphicFramePr>
        <p:xfrm>
          <a:off x="611560" y="0"/>
          <a:ext cx="8424936" cy="67413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a 1"/>
          <p:cNvGraphicFramePr/>
          <p:nvPr/>
        </p:nvGraphicFramePr>
        <p:xfrm>
          <a:off x="1367136" y="188640"/>
          <a:ext cx="7776864" cy="63093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CaixaDeTexto 3"/>
          <p:cNvSpPr txBox="1"/>
          <p:nvPr/>
        </p:nvSpPr>
        <p:spPr>
          <a:xfrm>
            <a:off x="4716016" y="260648"/>
            <a:ext cx="116249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400" b="1" smtClean="0">
                <a:solidFill>
                  <a:schemeClr val="bg1"/>
                </a:solidFill>
              </a:rPr>
              <a:t>Missão </a:t>
            </a:r>
            <a:endParaRPr lang="pt-BR" sz="2400" b="1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5" descr="curva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CaixaDeTexto 2"/>
          <p:cNvSpPr txBox="1"/>
          <p:nvPr/>
        </p:nvSpPr>
        <p:spPr>
          <a:xfrm>
            <a:off x="251520" y="332656"/>
            <a:ext cx="3274614" cy="584775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pt-BR" sz="3200" b="1" smtClean="0">
                <a:solidFill>
                  <a:srgbClr val="FFFF00"/>
                </a:solidFill>
              </a:rPr>
              <a:t>Gestão ministerial</a:t>
            </a:r>
            <a:endParaRPr lang="pt-BR" sz="3200" b="1" dirty="0">
              <a:solidFill>
                <a:srgbClr val="FFFF00"/>
              </a:solidFill>
            </a:endParaRPr>
          </a:p>
        </p:txBody>
      </p:sp>
      <p:graphicFrame>
        <p:nvGraphicFramePr>
          <p:cNvPr id="6" name="Diagrama 5"/>
          <p:cNvGraphicFramePr/>
          <p:nvPr/>
        </p:nvGraphicFramePr>
        <p:xfrm>
          <a:off x="323528" y="1268760"/>
          <a:ext cx="8256240" cy="50721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a 1"/>
          <p:cNvGraphicFramePr/>
          <p:nvPr/>
        </p:nvGraphicFramePr>
        <p:xfrm>
          <a:off x="1367136" y="188640"/>
          <a:ext cx="7776864" cy="63093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CaixaDeTexto 3"/>
          <p:cNvSpPr txBox="1"/>
          <p:nvPr/>
        </p:nvSpPr>
        <p:spPr>
          <a:xfrm>
            <a:off x="323528" y="332656"/>
            <a:ext cx="3975576" cy="461665"/>
          </a:xfrm>
          <a:prstGeom prst="rect">
            <a:avLst/>
          </a:prstGeom>
          <a:solidFill>
            <a:schemeClr val="tx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none" rtlCol="0">
            <a:spAutoFit/>
          </a:bodyPr>
          <a:lstStyle/>
          <a:p>
            <a:r>
              <a:rPr lang="pt-BR" sz="2400" b="1" smtClean="0">
                <a:solidFill>
                  <a:schemeClr val="bg1"/>
                </a:solidFill>
              </a:rPr>
              <a:t>Acompanhamento ministerial</a:t>
            </a:r>
            <a:endParaRPr lang="pt-BR" sz="2400" b="1">
              <a:solidFill>
                <a:schemeClr val="bg1"/>
              </a:solidFill>
            </a:endParaRPr>
          </a:p>
        </p:txBody>
      </p:sp>
      <p:sp>
        <p:nvSpPr>
          <p:cNvPr id="5" name="Seta para baixo 4"/>
          <p:cNvSpPr/>
          <p:nvPr/>
        </p:nvSpPr>
        <p:spPr>
          <a:xfrm>
            <a:off x="5220072" y="2060848"/>
            <a:ext cx="45719" cy="36004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6" name="Seta para baixo 5"/>
          <p:cNvSpPr/>
          <p:nvPr/>
        </p:nvSpPr>
        <p:spPr>
          <a:xfrm>
            <a:off x="5220072" y="4293096"/>
            <a:ext cx="45719" cy="36004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a 1"/>
          <p:cNvGraphicFramePr/>
          <p:nvPr/>
        </p:nvGraphicFramePr>
        <p:xfrm>
          <a:off x="1835696" y="836712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CaixaDeTexto 2"/>
          <p:cNvSpPr txBox="1"/>
          <p:nvPr/>
        </p:nvSpPr>
        <p:spPr>
          <a:xfrm>
            <a:off x="5724128" y="1268760"/>
            <a:ext cx="293223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mtClean="0"/>
              <a:t>conta com os vice-presidentes, na medida que as atividades desses permitem</a:t>
            </a:r>
            <a:endParaRPr lang="pt-BR"/>
          </a:p>
        </p:txBody>
      </p:sp>
      <p:sp>
        <p:nvSpPr>
          <p:cNvPr id="4" name="CaixaDeTexto 3"/>
          <p:cNvSpPr txBox="1"/>
          <p:nvPr/>
        </p:nvSpPr>
        <p:spPr>
          <a:xfrm>
            <a:off x="415627" y="2780928"/>
            <a:ext cx="293223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mtClean="0"/>
              <a:t>conta com o Vice-sinodal, na medida que as atividades desse permitem</a:t>
            </a:r>
            <a:endParaRPr lang="pt-BR"/>
          </a:p>
        </p:txBody>
      </p:sp>
      <p:sp>
        <p:nvSpPr>
          <p:cNvPr id="5" name="CaixaDeTexto 4"/>
          <p:cNvSpPr txBox="1"/>
          <p:nvPr/>
        </p:nvSpPr>
        <p:spPr>
          <a:xfrm>
            <a:off x="5508105" y="4809926"/>
            <a:ext cx="36358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mtClean="0"/>
              <a:t>conta com demais ministros/as em atuação local</a:t>
            </a:r>
            <a:endParaRPr lang="pt-BR"/>
          </a:p>
        </p:txBody>
      </p:sp>
      <p:sp>
        <p:nvSpPr>
          <p:cNvPr id="7" name="Retângulo 6"/>
          <p:cNvSpPr/>
          <p:nvPr/>
        </p:nvSpPr>
        <p:spPr>
          <a:xfrm>
            <a:off x="407049" y="4639175"/>
            <a:ext cx="1753172" cy="830997"/>
          </a:xfrm>
          <a:prstGeom prst="rect">
            <a:avLst/>
          </a:prstGeom>
          <a:solidFill>
            <a:schemeClr val="accent1"/>
          </a:solidFill>
          <a:scene3d>
            <a:camera prst="orthographicFront"/>
            <a:lightRig rig="soft" dir="t">
              <a:rot lat="0" lon="0" rev="10800000"/>
            </a:lightRig>
          </a:scene3d>
          <a:sp3d>
            <a:bevelT/>
          </a:sp3d>
        </p:spPr>
        <p:txBody>
          <a:bodyPr wrap="none" lIns="91440" tIns="45720" rIns="91440" bIns="45720">
            <a:spAutoFit/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/>
            <a:r>
              <a:rPr lang="pt-BR" sz="2400" b="1" cap="none" spc="150" dirty="0" smtClean="0">
                <a:ln w="11430"/>
                <a:solidFill>
                  <a:schemeClr val="bg1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Gestão </a:t>
            </a:r>
          </a:p>
          <a:p>
            <a:pPr algn="ctr"/>
            <a:r>
              <a:rPr lang="pt-BR" sz="2400" b="1" spc="150" dirty="0" smtClean="0">
                <a:ln w="11430"/>
                <a:solidFill>
                  <a:schemeClr val="bg1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ministerial</a:t>
            </a:r>
            <a:endParaRPr lang="pt-BR" sz="2400" b="1" cap="none" spc="150" dirty="0">
              <a:ln w="11430"/>
              <a:solidFill>
                <a:schemeClr val="bg1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endParaRPr>
          </a:p>
        </p:txBody>
      </p:sp>
      <p:sp>
        <p:nvSpPr>
          <p:cNvPr id="8" name="CaixaDeTexto 7"/>
          <p:cNvSpPr txBox="1"/>
          <p:nvPr/>
        </p:nvSpPr>
        <p:spPr>
          <a:xfrm>
            <a:off x="3635896" y="5671219"/>
            <a:ext cx="3256212" cy="584775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pt-BR" sz="3200" b="1" dirty="0" smtClean="0">
                <a:solidFill>
                  <a:schemeClr val="bg1"/>
                </a:solidFill>
              </a:rPr>
              <a:t>responsabilidades</a:t>
            </a:r>
            <a:endParaRPr lang="pt-BR" sz="32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5" descr="curva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Imagem 6" descr="logo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4375" y="228600"/>
            <a:ext cx="1285875" cy="1420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Elipse 4"/>
          <p:cNvSpPr/>
          <p:nvPr/>
        </p:nvSpPr>
        <p:spPr>
          <a:xfrm>
            <a:off x="3215507" y="1772816"/>
            <a:ext cx="2088232" cy="1503040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graphicFrame>
        <p:nvGraphicFramePr>
          <p:cNvPr id="6" name="Diagrama 5"/>
          <p:cNvGraphicFramePr/>
          <p:nvPr>
            <p:extLst>
              <p:ext uri="{D42A27DB-BD31-4B8C-83A1-F6EECF244321}">
                <p14:modId xmlns:p14="http://schemas.microsoft.com/office/powerpoint/2010/main" val="1735095189"/>
              </p:ext>
            </p:extLst>
          </p:nvPr>
        </p:nvGraphicFramePr>
        <p:xfrm>
          <a:off x="4079603" y="813375"/>
          <a:ext cx="6613077" cy="58788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7" name="CaixaDeTexto 6"/>
          <p:cNvSpPr txBox="1"/>
          <p:nvPr/>
        </p:nvSpPr>
        <p:spPr>
          <a:xfrm>
            <a:off x="3312504" y="2204864"/>
            <a:ext cx="189423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800" b="1" dirty="0" smtClean="0">
                <a:solidFill>
                  <a:srgbClr val="C00000"/>
                </a:solidFill>
              </a:rPr>
              <a:t>Presidência</a:t>
            </a:r>
            <a:endParaRPr lang="pt-BR" sz="2800" b="1" dirty="0">
              <a:solidFill>
                <a:srgbClr val="C00000"/>
              </a:solidFill>
            </a:endParaRPr>
          </a:p>
        </p:txBody>
      </p:sp>
      <p:sp>
        <p:nvSpPr>
          <p:cNvPr id="8" name="CaixaDeTexto 7"/>
          <p:cNvSpPr txBox="1"/>
          <p:nvPr/>
        </p:nvSpPr>
        <p:spPr>
          <a:xfrm>
            <a:off x="790490" y="2433056"/>
            <a:ext cx="1133644" cy="584775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pt-BR" sz="3200" b="1" dirty="0" smtClean="0">
                <a:solidFill>
                  <a:schemeClr val="bg1"/>
                </a:solidFill>
              </a:rPr>
              <a:t>papel</a:t>
            </a:r>
            <a:endParaRPr lang="pt-BR" sz="3200" b="1" dirty="0">
              <a:solidFill>
                <a:schemeClr val="bg1"/>
              </a:solidFill>
            </a:endParaRPr>
          </a:p>
        </p:txBody>
      </p:sp>
      <p:sp>
        <p:nvSpPr>
          <p:cNvPr id="9" name="CaixaDeTexto 8"/>
          <p:cNvSpPr txBox="1"/>
          <p:nvPr/>
        </p:nvSpPr>
        <p:spPr>
          <a:xfrm>
            <a:off x="179512" y="3272433"/>
            <a:ext cx="2747963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b="1" dirty="0" smtClean="0"/>
              <a:t>Fazer a gestão ministerial nacional da igreja, promovendo a unidade e identidade confessional</a:t>
            </a:r>
            <a:endParaRPr lang="pt-BR" sz="2400" b="1" dirty="0"/>
          </a:p>
        </p:txBody>
      </p:sp>
      <p:sp>
        <p:nvSpPr>
          <p:cNvPr id="10" name="CaixaDeTexto 9"/>
          <p:cNvSpPr txBox="1"/>
          <p:nvPr/>
        </p:nvSpPr>
        <p:spPr>
          <a:xfrm>
            <a:off x="5026108" y="908720"/>
            <a:ext cx="3092706" cy="584775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pt-BR" sz="3200" b="1" dirty="0" smtClean="0">
                <a:solidFill>
                  <a:schemeClr val="bg1"/>
                </a:solidFill>
              </a:rPr>
              <a:t>responsabilidade</a:t>
            </a:r>
            <a:endParaRPr lang="pt-BR" sz="3200" b="1" dirty="0">
              <a:solidFill>
                <a:schemeClr val="bg1"/>
              </a:solidFill>
            </a:endParaRPr>
          </a:p>
        </p:txBody>
      </p:sp>
      <p:sp>
        <p:nvSpPr>
          <p:cNvPr id="11" name="CaixaDeTexto 10"/>
          <p:cNvSpPr txBox="1"/>
          <p:nvPr/>
        </p:nvSpPr>
        <p:spPr>
          <a:xfrm>
            <a:off x="2196639" y="228600"/>
            <a:ext cx="1223540" cy="369332"/>
          </a:xfrm>
          <a:prstGeom prst="rect">
            <a:avLst/>
          </a:prstGeom>
          <a:solidFill>
            <a:srgbClr val="FFC000"/>
          </a:soli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pt-BR" b="1" dirty="0" smtClean="0">
                <a:solidFill>
                  <a:schemeClr val="bg1"/>
                </a:solidFill>
              </a:rPr>
              <a:t>introdução</a:t>
            </a:r>
            <a:endParaRPr lang="pt-BR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32394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5" descr="curva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Imagem 6" descr="logo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4375" y="228600"/>
            <a:ext cx="1285875" cy="1420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Elipse 4"/>
          <p:cNvSpPr/>
          <p:nvPr/>
        </p:nvSpPr>
        <p:spPr>
          <a:xfrm>
            <a:off x="3215507" y="1772816"/>
            <a:ext cx="2088232" cy="1503040"/>
          </a:xfrm>
          <a:prstGeom prst="ellipse">
            <a:avLst/>
          </a:prstGeom>
          <a:solidFill>
            <a:schemeClr val="bg2">
              <a:lumMod val="40000"/>
              <a:lumOff val="6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graphicFrame>
        <p:nvGraphicFramePr>
          <p:cNvPr id="6" name="Diagrama 5"/>
          <p:cNvGraphicFramePr/>
          <p:nvPr>
            <p:extLst>
              <p:ext uri="{D42A27DB-BD31-4B8C-83A1-F6EECF244321}">
                <p14:modId xmlns:p14="http://schemas.microsoft.com/office/powerpoint/2010/main" val="4279491722"/>
              </p:ext>
            </p:extLst>
          </p:nvPr>
        </p:nvGraphicFramePr>
        <p:xfrm>
          <a:off x="4079603" y="813375"/>
          <a:ext cx="6613077" cy="58788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7" name="CaixaDeTexto 6"/>
          <p:cNvSpPr txBox="1"/>
          <p:nvPr/>
        </p:nvSpPr>
        <p:spPr>
          <a:xfrm>
            <a:off x="3313819" y="1985727"/>
            <a:ext cx="1891608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3200" b="1" dirty="0" smtClean="0">
                <a:solidFill>
                  <a:srgbClr val="C00000"/>
                </a:solidFill>
              </a:rPr>
              <a:t>Secretaria</a:t>
            </a:r>
          </a:p>
          <a:p>
            <a:pPr algn="ctr"/>
            <a:r>
              <a:rPr lang="pt-BR" sz="3200" b="1" dirty="0" smtClean="0">
                <a:solidFill>
                  <a:srgbClr val="C00000"/>
                </a:solidFill>
              </a:rPr>
              <a:t>Geral</a:t>
            </a:r>
            <a:endParaRPr lang="pt-BR" sz="3200" b="1" dirty="0">
              <a:solidFill>
                <a:srgbClr val="C00000"/>
              </a:solidFill>
            </a:endParaRPr>
          </a:p>
        </p:txBody>
      </p:sp>
      <p:sp>
        <p:nvSpPr>
          <p:cNvPr id="8" name="CaixaDeTexto 7"/>
          <p:cNvSpPr txBox="1"/>
          <p:nvPr/>
        </p:nvSpPr>
        <p:spPr>
          <a:xfrm>
            <a:off x="790490" y="2433056"/>
            <a:ext cx="1133644" cy="584775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pt-BR" sz="3200" b="1" dirty="0" smtClean="0">
                <a:solidFill>
                  <a:schemeClr val="bg1"/>
                </a:solidFill>
              </a:rPr>
              <a:t>papel</a:t>
            </a:r>
            <a:endParaRPr lang="pt-BR" sz="3200" b="1" dirty="0">
              <a:solidFill>
                <a:schemeClr val="bg1"/>
              </a:solidFill>
            </a:endParaRPr>
          </a:p>
        </p:txBody>
      </p:sp>
      <p:sp>
        <p:nvSpPr>
          <p:cNvPr id="9" name="CaixaDeTexto 8"/>
          <p:cNvSpPr txBox="1"/>
          <p:nvPr/>
        </p:nvSpPr>
        <p:spPr>
          <a:xfrm>
            <a:off x="179512" y="3275856"/>
            <a:ext cx="274796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b="1" dirty="0" smtClean="0"/>
              <a:t>Executar a gestão administrativa nacional da igreja.</a:t>
            </a:r>
            <a:endParaRPr lang="pt-BR" sz="2400" b="1" dirty="0"/>
          </a:p>
        </p:txBody>
      </p:sp>
      <p:sp>
        <p:nvSpPr>
          <p:cNvPr id="10" name="CaixaDeTexto 9"/>
          <p:cNvSpPr txBox="1"/>
          <p:nvPr/>
        </p:nvSpPr>
        <p:spPr>
          <a:xfrm>
            <a:off x="5026108" y="908720"/>
            <a:ext cx="3092706" cy="584775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pt-BR" sz="3200" b="1" dirty="0" smtClean="0">
                <a:solidFill>
                  <a:schemeClr val="bg1"/>
                </a:solidFill>
              </a:rPr>
              <a:t>responsabilidade</a:t>
            </a:r>
            <a:endParaRPr lang="pt-BR" sz="3200" b="1" dirty="0">
              <a:solidFill>
                <a:schemeClr val="bg1"/>
              </a:solidFill>
            </a:endParaRPr>
          </a:p>
        </p:txBody>
      </p:sp>
      <p:sp>
        <p:nvSpPr>
          <p:cNvPr id="11" name="CaixaDeTexto 10"/>
          <p:cNvSpPr txBox="1"/>
          <p:nvPr/>
        </p:nvSpPr>
        <p:spPr>
          <a:xfrm>
            <a:off x="2196639" y="228600"/>
            <a:ext cx="1223540" cy="369332"/>
          </a:xfrm>
          <a:prstGeom prst="rect">
            <a:avLst/>
          </a:prstGeom>
          <a:solidFill>
            <a:srgbClr val="FFC000"/>
          </a:soli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pt-BR" b="1" dirty="0" smtClean="0">
                <a:solidFill>
                  <a:schemeClr val="bg1"/>
                </a:solidFill>
              </a:rPr>
              <a:t>introdução</a:t>
            </a:r>
            <a:endParaRPr lang="pt-BR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42565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5" descr="curva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Imagem 6" descr="logo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4375" y="228600"/>
            <a:ext cx="1285875" cy="1420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4" name="Diagrama 3"/>
          <p:cNvGraphicFramePr/>
          <p:nvPr>
            <p:extLst>
              <p:ext uri="{D42A27DB-BD31-4B8C-83A1-F6EECF244321}">
                <p14:modId xmlns:p14="http://schemas.microsoft.com/office/powerpoint/2010/main" val="3384253646"/>
              </p:ext>
            </p:extLst>
          </p:nvPr>
        </p:nvGraphicFramePr>
        <p:xfrm>
          <a:off x="1265461" y="556357"/>
          <a:ext cx="6613077" cy="58788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5" name="Elipse 4"/>
          <p:cNvSpPr/>
          <p:nvPr/>
        </p:nvSpPr>
        <p:spPr>
          <a:xfrm>
            <a:off x="313196" y="2286000"/>
            <a:ext cx="2088232" cy="1503040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6" name="Retângulo 5"/>
          <p:cNvSpPr/>
          <p:nvPr/>
        </p:nvSpPr>
        <p:spPr>
          <a:xfrm>
            <a:off x="539552" y="2708920"/>
            <a:ext cx="164955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2400" b="1" dirty="0" smtClean="0">
                <a:solidFill>
                  <a:srgbClr val="C00000"/>
                </a:solidFill>
              </a:rPr>
              <a:t>Presidência</a:t>
            </a:r>
            <a:endParaRPr lang="pt-BR" sz="2400" dirty="0"/>
          </a:p>
        </p:txBody>
      </p:sp>
      <p:sp>
        <p:nvSpPr>
          <p:cNvPr id="7" name="Elipse 6"/>
          <p:cNvSpPr/>
          <p:nvPr/>
        </p:nvSpPr>
        <p:spPr>
          <a:xfrm>
            <a:off x="6588224" y="2141984"/>
            <a:ext cx="2088232" cy="1503040"/>
          </a:xfrm>
          <a:prstGeom prst="ellipse">
            <a:avLst/>
          </a:prstGeom>
          <a:solidFill>
            <a:schemeClr val="bg2">
              <a:lumMod val="40000"/>
              <a:lumOff val="6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8" name="CaixaDeTexto 7"/>
          <p:cNvSpPr txBox="1"/>
          <p:nvPr/>
        </p:nvSpPr>
        <p:spPr>
          <a:xfrm>
            <a:off x="6899094" y="2345945"/>
            <a:ext cx="146649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2400" b="1" dirty="0" smtClean="0">
                <a:solidFill>
                  <a:srgbClr val="C00000"/>
                </a:solidFill>
              </a:rPr>
              <a:t>Secretaria</a:t>
            </a:r>
          </a:p>
          <a:p>
            <a:pPr algn="ctr"/>
            <a:r>
              <a:rPr lang="pt-BR" sz="2400" b="1" dirty="0" smtClean="0">
                <a:solidFill>
                  <a:srgbClr val="C00000"/>
                </a:solidFill>
              </a:rPr>
              <a:t>Geral</a:t>
            </a:r>
            <a:endParaRPr lang="pt-BR" sz="2400" b="1" dirty="0">
              <a:solidFill>
                <a:srgbClr val="C00000"/>
              </a:solidFill>
            </a:endParaRPr>
          </a:p>
        </p:txBody>
      </p:sp>
      <p:sp>
        <p:nvSpPr>
          <p:cNvPr id="9" name="CaixaDeTexto 8"/>
          <p:cNvSpPr txBox="1"/>
          <p:nvPr/>
        </p:nvSpPr>
        <p:spPr>
          <a:xfrm>
            <a:off x="6012161" y="506699"/>
            <a:ext cx="2952328" cy="523220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pt-BR" sz="2800" b="1" dirty="0" smtClean="0">
                <a:solidFill>
                  <a:schemeClr val="bg1"/>
                </a:solidFill>
              </a:rPr>
              <a:t>Específico</a:t>
            </a:r>
          </a:p>
        </p:txBody>
      </p:sp>
      <p:sp>
        <p:nvSpPr>
          <p:cNvPr id="11" name="CaixaDeTexto 10"/>
          <p:cNvSpPr txBox="1"/>
          <p:nvPr/>
        </p:nvSpPr>
        <p:spPr>
          <a:xfrm>
            <a:off x="27276" y="3789040"/>
            <a:ext cx="2747963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b="1" dirty="0" smtClean="0"/>
              <a:t>Fazer a gestão ministerial nacional da igreja, promovendo a unidade e identidade confessional</a:t>
            </a:r>
            <a:endParaRPr lang="pt-BR" sz="2400" b="1" dirty="0"/>
          </a:p>
        </p:txBody>
      </p:sp>
      <p:sp>
        <p:nvSpPr>
          <p:cNvPr id="12" name="CaixaDeTexto 11"/>
          <p:cNvSpPr txBox="1"/>
          <p:nvPr/>
        </p:nvSpPr>
        <p:spPr>
          <a:xfrm>
            <a:off x="6271511" y="3822932"/>
            <a:ext cx="274796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b="1" dirty="0" smtClean="0"/>
              <a:t>Executar a gestão administrativa nacional da igreja.</a:t>
            </a:r>
            <a:endParaRPr lang="pt-BR" sz="2400" b="1" dirty="0"/>
          </a:p>
        </p:txBody>
      </p:sp>
      <p:sp>
        <p:nvSpPr>
          <p:cNvPr id="13" name="CaixaDeTexto 12"/>
          <p:cNvSpPr txBox="1"/>
          <p:nvPr/>
        </p:nvSpPr>
        <p:spPr>
          <a:xfrm>
            <a:off x="2196639" y="228600"/>
            <a:ext cx="1223540" cy="369332"/>
          </a:xfrm>
          <a:prstGeom prst="rect">
            <a:avLst/>
          </a:prstGeom>
          <a:solidFill>
            <a:srgbClr val="FFC000"/>
          </a:soli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pt-BR" b="1" dirty="0" smtClean="0">
                <a:solidFill>
                  <a:schemeClr val="bg1"/>
                </a:solidFill>
              </a:rPr>
              <a:t>introdução</a:t>
            </a:r>
            <a:endParaRPr lang="pt-BR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47626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1474</TotalTime>
  <Words>1218</Words>
  <Application>Microsoft Office PowerPoint</Application>
  <PresentationFormat>Apresentação na tela (4:3)</PresentationFormat>
  <Paragraphs>213</Paragraphs>
  <Slides>13</Slides>
  <Notes>4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13</vt:i4>
      </vt:variant>
    </vt:vector>
  </HeadingPairs>
  <TitlesOfParts>
    <vt:vector size="14" baseType="lpstr"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>casa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user</dc:creator>
  <cp:lastModifiedBy>user</cp:lastModifiedBy>
  <cp:revision>184</cp:revision>
  <cp:lastPrinted>2011-06-10T16:20:22Z</cp:lastPrinted>
  <dcterms:created xsi:type="dcterms:W3CDTF">2011-06-08T11:24:13Z</dcterms:created>
  <dcterms:modified xsi:type="dcterms:W3CDTF">2011-06-28T11:22:26Z</dcterms:modified>
</cp:coreProperties>
</file>