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diagrams/data18.xml" ContentType="application/vnd.openxmlformats-officedocument.drawingml.diagramData+xml"/>
  <Override PartName="/ppt/diagrams/layout18.xml" ContentType="application/vnd.openxmlformats-officedocument.drawingml.diagramLayout+xml"/>
  <Override PartName="/ppt/diagrams/quickStyle18.xml" ContentType="application/vnd.openxmlformats-officedocument.drawingml.diagramStyle+xml"/>
  <Override PartName="/ppt/diagrams/colors18.xml" ContentType="application/vnd.openxmlformats-officedocument.drawingml.diagramColors+xml"/>
  <Override PartName="/ppt/diagrams/drawing18.xml" ContentType="application/vnd.ms-office.drawingml.diagramDrawing+xml"/>
  <Override PartName="/ppt/diagrams/data19.xml" ContentType="application/vnd.openxmlformats-officedocument.drawingml.diagramData+xml"/>
  <Override PartName="/ppt/diagrams/layout19.xml" ContentType="application/vnd.openxmlformats-officedocument.drawingml.diagramLayout+xml"/>
  <Override PartName="/ppt/diagrams/quickStyle19.xml" ContentType="application/vnd.openxmlformats-officedocument.drawingml.diagramStyle+xml"/>
  <Override PartName="/ppt/diagrams/colors19.xml" ContentType="application/vnd.openxmlformats-officedocument.drawingml.diagramColors+xml"/>
  <Override PartName="/ppt/diagrams/drawing19.xml" ContentType="application/vnd.ms-office.drawingml.diagramDrawing+xml"/>
  <Override PartName="/ppt/diagrams/data20.xml" ContentType="application/vnd.openxmlformats-officedocument.drawingml.diagramData+xml"/>
  <Override PartName="/ppt/diagrams/layout20.xml" ContentType="application/vnd.openxmlformats-officedocument.drawingml.diagramLayout+xml"/>
  <Override PartName="/ppt/diagrams/quickStyle20.xml" ContentType="application/vnd.openxmlformats-officedocument.drawingml.diagramStyle+xml"/>
  <Override PartName="/ppt/diagrams/colors20.xml" ContentType="application/vnd.openxmlformats-officedocument.drawingml.diagramColors+xml"/>
  <Override PartName="/ppt/diagrams/drawing20.xml" ContentType="application/vnd.ms-office.drawingml.diagramDrawing+xml"/>
  <Override PartName="/ppt/diagrams/data21.xml" ContentType="application/vnd.openxmlformats-officedocument.drawingml.diagramData+xml"/>
  <Override PartName="/ppt/diagrams/layout21.xml" ContentType="application/vnd.openxmlformats-officedocument.drawingml.diagramLayout+xml"/>
  <Override PartName="/ppt/diagrams/quickStyle21.xml" ContentType="application/vnd.openxmlformats-officedocument.drawingml.diagramStyle+xml"/>
  <Override PartName="/ppt/diagrams/colors21.xml" ContentType="application/vnd.openxmlformats-officedocument.drawingml.diagramColors+xml"/>
  <Override PartName="/ppt/diagrams/drawing21.xml" ContentType="application/vnd.ms-office.drawingml.diagramDrawing+xml"/>
  <Override PartName="/ppt/diagrams/data22.xml" ContentType="application/vnd.openxmlformats-officedocument.drawingml.diagramData+xml"/>
  <Override PartName="/ppt/diagrams/layout22.xml" ContentType="application/vnd.openxmlformats-officedocument.drawingml.diagramLayout+xml"/>
  <Override PartName="/ppt/diagrams/quickStyle22.xml" ContentType="application/vnd.openxmlformats-officedocument.drawingml.diagramStyle+xml"/>
  <Override PartName="/ppt/diagrams/colors22.xml" ContentType="application/vnd.openxmlformats-officedocument.drawingml.diagramColors+xml"/>
  <Override PartName="/ppt/diagrams/drawing22.xml" ContentType="application/vnd.ms-office.drawingml.diagramDrawing+xml"/>
  <Override PartName="/ppt/diagrams/data23.xml" ContentType="application/vnd.openxmlformats-officedocument.drawingml.diagramData+xml"/>
  <Override PartName="/ppt/diagrams/layout23.xml" ContentType="application/vnd.openxmlformats-officedocument.drawingml.diagramLayout+xml"/>
  <Override PartName="/ppt/diagrams/quickStyle23.xml" ContentType="application/vnd.openxmlformats-officedocument.drawingml.diagramStyle+xml"/>
  <Override PartName="/ppt/diagrams/colors23.xml" ContentType="application/vnd.openxmlformats-officedocument.drawingml.diagramColors+xml"/>
  <Override PartName="/ppt/diagrams/drawing23.xml" ContentType="application/vnd.ms-office.drawingml.diagramDrawing+xml"/>
  <Override PartName="/ppt/diagrams/data24.xml" ContentType="application/vnd.openxmlformats-officedocument.drawingml.diagramData+xml"/>
  <Override PartName="/ppt/diagrams/layout24.xml" ContentType="application/vnd.openxmlformats-officedocument.drawingml.diagramLayout+xml"/>
  <Override PartName="/ppt/diagrams/quickStyle24.xml" ContentType="application/vnd.openxmlformats-officedocument.drawingml.diagramStyle+xml"/>
  <Override PartName="/ppt/diagrams/colors24.xml" ContentType="application/vnd.openxmlformats-officedocument.drawingml.diagramColors+xml"/>
  <Override PartName="/ppt/diagrams/drawing2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74" r:id="rId4"/>
    <p:sldId id="275" r:id="rId5"/>
    <p:sldId id="276" r:id="rId6"/>
    <p:sldId id="259" r:id="rId7"/>
    <p:sldId id="280" r:id="rId8"/>
    <p:sldId id="278" r:id="rId9"/>
    <p:sldId id="279" r:id="rId10"/>
    <p:sldId id="273" r:id="rId11"/>
    <p:sldId id="256" r:id="rId12"/>
    <p:sldId id="277" r:id="rId13"/>
    <p:sldId id="271" r:id="rId14"/>
    <p:sldId id="272" r:id="rId15"/>
    <p:sldId id="260" r:id="rId16"/>
    <p:sldId id="258" r:id="rId17"/>
    <p:sldId id="261" r:id="rId18"/>
    <p:sldId id="262" r:id="rId19"/>
    <p:sldId id="264" r:id="rId20"/>
    <p:sldId id="265" r:id="rId21"/>
    <p:sldId id="266" r:id="rId22"/>
    <p:sldId id="267" r:id="rId23"/>
    <p:sldId id="268" r:id="rId24"/>
    <p:sldId id="269" r:id="rId25"/>
    <p:sldId id="270" r:id="rId2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0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231E75D-2F3E-4BE8-9C04-91350F8A179B}" type="doc">
      <dgm:prSet loTypeId="urn:microsoft.com/office/officeart/2009/3/layout/RandomtoResultProcess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A90CAD18-2F04-474C-B077-AD588FA033E3}">
      <dgm:prSet phldrT="[Texto]" custT="1"/>
      <dgm:spPr/>
      <dgm:t>
        <a:bodyPr/>
        <a:lstStyle/>
        <a:p>
          <a:r>
            <a:rPr lang="pt-BR" sz="2800" b="1" dirty="0" smtClean="0">
              <a:solidFill>
                <a:schemeClr val="bg1"/>
              </a:solidFill>
            </a:rPr>
            <a:t>Concílio</a:t>
          </a:r>
          <a:endParaRPr lang="pt-BR" sz="2800" dirty="0"/>
        </a:p>
      </dgm:t>
    </dgm:pt>
    <dgm:pt modelId="{849E39B8-2B60-4B2A-BE2F-67E13E3E1690}" type="parTrans" cxnId="{BF2A1FC3-4E47-40E4-9EF9-2703024AA348}">
      <dgm:prSet/>
      <dgm:spPr/>
      <dgm:t>
        <a:bodyPr/>
        <a:lstStyle/>
        <a:p>
          <a:endParaRPr lang="pt-BR"/>
        </a:p>
      </dgm:t>
    </dgm:pt>
    <dgm:pt modelId="{D157E37D-4B6C-4CBB-8B99-BA6454A4198F}" type="sibTrans" cxnId="{BF2A1FC3-4E47-40E4-9EF9-2703024AA348}">
      <dgm:prSet/>
      <dgm:spPr/>
      <dgm:t>
        <a:bodyPr/>
        <a:lstStyle/>
        <a:p>
          <a:endParaRPr lang="pt-BR"/>
        </a:p>
      </dgm:t>
    </dgm:pt>
    <dgm:pt modelId="{B6428C4E-B43E-4603-88FD-0BC651BB1E75}" type="pres">
      <dgm:prSet presAssocID="{5231E75D-2F3E-4BE8-9C04-91350F8A179B}" presName="Name0" presStyleCnt="0">
        <dgm:presLayoutVars>
          <dgm:dir/>
          <dgm:animOne val="branch"/>
          <dgm:animLvl val="lvl"/>
        </dgm:presLayoutVars>
      </dgm:prSet>
      <dgm:spPr/>
    </dgm:pt>
    <dgm:pt modelId="{7A780E9C-C186-44FC-91D2-87C014B7414F}" type="pres">
      <dgm:prSet presAssocID="{A90CAD18-2F04-474C-B077-AD588FA033E3}" presName="chaos" presStyleCnt="0"/>
      <dgm:spPr/>
    </dgm:pt>
    <dgm:pt modelId="{47AC2DA4-DDEB-4C31-AA12-7D28DB86F6B4}" type="pres">
      <dgm:prSet presAssocID="{A90CAD18-2F04-474C-B077-AD588FA033E3}" presName="parTx1" presStyleLbl="revTx" presStyleIdx="0" presStyleCnt="1" custScaleX="75007" custLinFactNeighborX="-4058"/>
      <dgm:spPr/>
      <dgm:t>
        <a:bodyPr/>
        <a:lstStyle/>
        <a:p>
          <a:endParaRPr lang="pt-BR"/>
        </a:p>
      </dgm:t>
    </dgm:pt>
    <dgm:pt modelId="{95550937-841D-4534-96B8-582A019145E0}" type="pres">
      <dgm:prSet presAssocID="{A90CAD18-2F04-474C-B077-AD588FA033E3}" presName="c1" presStyleLbl="node1" presStyleIdx="0" presStyleCnt="18"/>
      <dgm:spPr/>
    </dgm:pt>
    <dgm:pt modelId="{AB1D1248-3848-48CF-B419-75CDAC9A5C2B}" type="pres">
      <dgm:prSet presAssocID="{A90CAD18-2F04-474C-B077-AD588FA033E3}" presName="c2" presStyleLbl="node1" presStyleIdx="1" presStyleCnt="18"/>
      <dgm:spPr/>
    </dgm:pt>
    <dgm:pt modelId="{C41E092D-B523-4AF5-BFF4-E1C809F54F40}" type="pres">
      <dgm:prSet presAssocID="{A90CAD18-2F04-474C-B077-AD588FA033E3}" presName="c3" presStyleLbl="node1" presStyleIdx="2" presStyleCnt="18"/>
      <dgm:spPr/>
    </dgm:pt>
    <dgm:pt modelId="{04DEACC1-1BF5-4A68-8D16-A2C5BBBD1E2F}" type="pres">
      <dgm:prSet presAssocID="{A90CAD18-2F04-474C-B077-AD588FA033E3}" presName="c4" presStyleLbl="node1" presStyleIdx="3" presStyleCnt="18"/>
      <dgm:spPr/>
    </dgm:pt>
    <dgm:pt modelId="{FB0EE020-BF73-44FA-BF23-F4551DE7C634}" type="pres">
      <dgm:prSet presAssocID="{A90CAD18-2F04-474C-B077-AD588FA033E3}" presName="c5" presStyleLbl="node1" presStyleIdx="4" presStyleCnt="18"/>
      <dgm:spPr/>
    </dgm:pt>
    <dgm:pt modelId="{F1462EBC-1431-4CFC-89BC-3D691D5DD3A3}" type="pres">
      <dgm:prSet presAssocID="{A90CAD18-2F04-474C-B077-AD588FA033E3}" presName="c6" presStyleLbl="node1" presStyleIdx="5" presStyleCnt="18"/>
      <dgm:spPr/>
    </dgm:pt>
    <dgm:pt modelId="{8586471D-FB42-4BB3-B5F9-E3968B87F61D}" type="pres">
      <dgm:prSet presAssocID="{A90CAD18-2F04-474C-B077-AD588FA033E3}" presName="c7" presStyleLbl="node1" presStyleIdx="6" presStyleCnt="18"/>
      <dgm:spPr/>
    </dgm:pt>
    <dgm:pt modelId="{20456C83-2793-4055-A3EF-0E337760C022}" type="pres">
      <dgm:prSet presAssocID="{A90CAD18-2F04-474C-B077-AD588FA033E3}" presName="c8" presStyleLbl="node1" presStyleIdx="7" presStyleCnt="18"/>
      <dgm:spPr/>
    </dgm:pt>
    <dgm:pt modelId="{74B0EBD0-C22C-42A9-B358-E0A959DCAC14}" type="pres">
      <dgm:prSet presAssocID="{A90CAD18-2F04-474C-B077-AD588FA033E3}" presName="c9" presStyleLbl="node1" presStyleIdx="8" presStyleCnt="18"/>
      <dgm:spPr/>
    </dgm:pt>
    <dgm:pt modelId="{7300597D-C1D6-4505-AE8D-2F5E5A45699A}" type="pres">
      <dgm:prSet presAssocID="{A90CAD18-2F04-474C-B077-AD588FA033E3}" presName="c10" presStyleLbl="node1" presStyleIdx="9" presStyleCnt="18"/>
      <dgm:spPr/>
    </dgm:pt>
    <dgm:pt modelId="{B1AB474F-1CA9-4151-A599-5D9926B884A2}" type="pres">
      <dgm:prSet presAssocID="{A90CAD18-2F04-474C-B077-AD588FA033E3}" presName="c11" presStyleLbl="node1" presStyleIdx="10" presStyleCnt="18"/>
      <dgm:spPr/>
    </dgm:pt>
    <dgm:pt modelId="{D3EE7F6E-D07D-4B1D-899A-DECBCAC96B4E}" type="pres">
      <dgm:prSet presAssocID="{A90CAD18-2F04-474C-B077-AD588FA033E3}" presName="c12" presStyleLbl="node1" presStyleIdx="11" presStyleCnt="18"/>
      <dgm:spPr/>
    </dgm:pt>
    <dgm:pt modelId="{C473D1A3-05E6-477B-8391-F75F382DF029}" type="pres">
      <dgm:prSet presAssocID="{A90CAD18-2F04-474C-B077-AD588FA033E3}" presName="c13" presStyleLbl="node1" presStyleIdx="12" presStyleCnt="18"/>
      <dgm:spPr/>
    </dgm:pt>
    <dgm:pt modelId="{0236B934-F9D4-491E-8AC0-C0E63FE3B79E}" type="pres">
      <dgm:prSet presAssocID="{A90CAD18-2F04-474C-B077-AD588FA033E3}" presName="c14" presStyleLbl="node1" presStyleIdx="13" presStyleCnt="18"/>
      <dgm:spPr/>
    </dgm:pt>
    <dgm:pt modelId="{88434BD2-D170-4EBD-9EC1-882DA4407875}" type="pres">
      <dgm:prSet presAssocID="{A90CAD18-2F04-474C-B077-AD588FA033E3}" presName="c15" presStyleLbl="node1" presStyleIdx="14" presStyleCnt="18"/>
      <dgm:spPr/>
    </dgm:pt>
    <dgm:pt modelId="{83797041-BD0B-4DAA-BF5C-4938E5AEE23C}" type="pres">
      <dgm:prSet presAssocID="{A90CAD18-2F04-474C-B077-AD588FA033E3}" presName="c16" presStyleLbl="node1" presStyleIdx="15" presStyleCnt="18"/>
      <dgm:spPr/>
    </dgm:pt>
    <dgm:pt modelId="{D6036F92-55F7-4D65-8311-2EF8DFC6F3DF}" type="pres">
      <dgm:prSet presAssocID="{A90CAD18-2F04-474C-B077-AD588FA033E3}" presName="c17" presStyleLbl="node1" presStyleIdx="16" presStyleCnt="18"/>
      <dgm:spPr/>
    </dgm:pt>
    <dgm:pt modelId="{A8660BAE-9ED1-44FA-BB65-8DB8D72CFE2A}" type="pres">
      <dgm:prSet presAssocID="{A90CAD18-2F04-474C-B077-AD588FA033E3}" presName="c18" presStyleLbl="node1" presStyleIdx="17" presStyleCnt="18"/>
      <dgm:spPr/>
    </dgm:pt>
  </dgm:ptLst>
  <dgm:cxnLst>
    <dgm:cxn modelId="{C9EB3158-C4BE-4A7C-AC59-3C4DE9686949}" type="presOf" srcId="{A90CAD18-2F04-474C-B077-AD588FA033E3}" destId="{47AC2DA4-DDEB-4C31-AA12-7D28DB86F6B4}" srcOrd="0" destOrd="0" presId="urn:microsoft.com/office/officeart/2009/3/layout/RandomtoResultProcess"/>
    <dgm:cxn modelId="{186C401F-1AFC-4201-94EF-C61A391D4334}" type="presOf" srcId="{5231E75D-2F3E-4BE8-9C04-91350F8A179B}" destId="{B6428C4E-B43E-4603-88FD-0BC651BB1E75}" srcOrd="0" destOrd="0" presId="urn:microsoft.com/office/officeart/2009/3/layout/RandomtoResultProcess"/>
    <dgm:cxn modelId="{BF2A1FC3-4E47-40E4-9EF9-2703024AA348}" srcId="{5231E75D-2F3E-4BE8-9C04-91350F8A179B}" destId="{A90CAD18-2F04-474C-B077-AD588FA033E3}" srcOrd="0" destOrd="0" parTransId="{849E39B8-2B60-4B2A-BE2F-67E13E3E1690}" sibTransId="{D157E37D-4B6C-4CBB-8B99-BA6454A4198F}"/>
    <dgm:cxn modelId="{4A099DFF-A047-4E5A-8ADA-15B14B38B2DF}" type="presParOf" srcId="{B6428C4E-B43E-4603-88FD-0BC651BB1E75}" destId="{7A780E9C-C186-44FC-91D2-87C014B7414F}" srcOrd="0" destOrd="0" presId="urn:microsoft.com/office/officeart/2009/3/layout/RandomtoResultProcess"/>
    <dgm:cxn modelId="{9FF2EEC8-0504-45A6-8E91-6671AF5F0310}" type="presParOf" srcId="{7A780E9C-C186-44FC-91D2-87C014B7414F}" destId="{47AC2DA4-DDEB-4C31-AA12-7D28DB86F6B4}" srcOrd="0" destOrd="0" presId="urn:microsoft.com/office/officeart/2009/3/layout/RandomtoResultProcess"/>
    <dgm:cxn modelId="{999C8BD7-1E02-4EAA-9B7C-AE4D0E5DC450}" type="presParOf" srcId="{7A780E9C-C186-44FC-91D2-87C014B7414F}" destId="{95550937-841D-4534-96B8-582A019145E0}" srcOrd="1" destOrd="0" presId="urn:microsoft.com/office/officeart/2009/3/layout/RandomtoResultProcess"/>
    <dgm:cxn modelId="{858F3F82-8FF0-4306-8BE1-F6A57C06CEA4}" type="presParOf" srcId="{7A780E9C-C186-44FC-91D2-87C014B7414F}" destId="{AB1D1248-3848-48CF-B419-75CDAC9A5C2B}" srcOrd="2" destOrd="0" presId="urn:microsoft.com/office/officeart/2009/3/layout/RandomtoResultProcess"/>
    <dgm:cxn modelId="{7F5E6646-F429-41E6-9C77-0089F3CBBCF1}" type="presParOf" srcId="{7A780E9C-C186-44FC-91D2-87C014B7414F}" destId="{C41E092D-B523-4AF5-BFF4-E1C809F54F40}" srcOrd="3" destOrd="0" presId="urn:microsoft.com/office/officeart/2009/3/layout/RandomtoResultProcess"/>
    <dgm:cxn modelId="{3EDE0E74-EDDB-495A-8D46-DA67A3F642BB}" type="presParOf" srcId="{7A780E9C-C186-44FC-91D2-87C014B7414F}" destId="{04DEACC1-1BF5-4A68-8D16-A2C5BBBD1E2F}" srcOrd="4" destOrd="0" presId="urn:microsoft.com/office/officeart/2009/3/layout/RandomtoResultProcess"/>
    <dgm:cxn modelId="{F2E07441-11B7-4788-A44F-6B3C23D8D524}" type="presParOf" srcId="{7A780E9C-C186-44FC-91D2-87C014B7414F}" destId="{FB0EE020-BF73-44FA-BF23-F4551DE7C634}" srcOrd="5" destOrd="0" presId="urn:microsoft.com/office/officeart/2009/3/layout/RandomtoResultProcess"/>
    <dgm:cxn modelId="{D7F73F4D-931C-4E54-851E-476959DA9A1D}" type="presParOf" srcId="{7A780E9C-C186-44FC-91D2-87C014B7414F}" destId="{F1462EBC-1431-4CFC-89BC-3D691D5DD3A3}" srcOrd="6" destOrd="0" presId="urn:microsoft.com/office/officeart/2009/3/layout/RandomtoResultProcess"/>
    <dgm:cxn modelId="{51EE46E8-3C27-4A5E-A15A-F97503D2968B}" type="presParOf" srcId="{7A780E9C-C186-44FC-91D2-87C014B7414F}" destId="{8586471D-FB42-4BB3-B5F9-E3968B87F61D}" srcOrd="7" destOrd="0" presId="urn:microsoft.com/office/officeart/2009/3/layout/RandomtoResultProcess"/>
    <dgm:cxn modelId="{A85B41B7-FF4E-4B80-A8EC-D930CF98C8CC}" type="presParOf" srcId="{7A780E9C-C186-44FC-91D2-87C014B7414F}" destId="{20456C83-2793-4055-A3EF-0E337760C022}" srcOrd="8" destOrd="0" presId="urn:microsoft.com/office/officeart/2009/3/layout/RandomtoResultProcess"/>
    <dgm:cxn modelId="{F0F7466E-F47B-48AC-B68F-2549337E2045}" type="presParOf" srcId="{7A780E9C-C186-44FC-91D2-87C014B7414F}" destId="{74B0EBD0-C22C-42A9-B358-E0A959DCAC14}" srcOrd="9" destOrd="0" presId="urn:microsoft.com/office/officeart/2009/3/layout/RandomtoResultProcess"/>
    <dgm:cxn modelId="{4C02F9FF-A734-4066-8F2B-19E22F7663EB}" type="presParOf" srcId="{7A780E9C-C186-44FC-91D2-87C014B7414F}" destId="{7300597D-C1D6-4505-AE8D-2F5E5A45699A}" srcOrd="10" destOrd="0" presId="urn:microsoft.com/office/officeart/2009/3/layout/RandomtoResultProcess"/>
    <dgm:cxn modelId="{96CC0759-9E35-4CA9-A69A-AC4D099853DF}" type="presParOf" srcId="{7A780E9C-C186-44FC-91D2-87C014B7414F}" destId="{B1AB474F-1CA9-4151-A599-5D9926B884A2}" srcOrd="11" destOrd="0" presId="urn:microsoft.com/office/officeart/2009/3/layout/RandomtoResultProcess"/>
    <dgm:cxn modelId="{ADA3216A-A523-43EB-84F1-695A3B545AFC}" type="presParOf" srcId="{7A780E9C-C186-44FC-91D2-87C014B7414F}" destId="{D3EE7F6E-D07D-4B1D-899A-DECBCAC96B4E}" srcOrd="12" destOrd="0" presId="urn:microsoft.com/office/officeart/2009/3/layout/RandomtoResultProcess"/>
    <dgm:cxn modelId="{67AC4559-0791-4365-A1AA-6C87E36153D6}" type="presParOf" srcId="{7A780E9C-C186-44FC-91D2-87C014B7414F}" destId="{C473D1A3-05E6-477B-8391-F75F382DF029}" srcOrd="13" destOrd="0" presId="urn:microsoft.com/office/officeart/2009/3/layout/RandomtoResultProcess"/>
    <dgm:cxn modelId="{7D936366-DAA0-45E6-8007-F0EABB5E230E}" type="presParOf" srcId="{7A780E9C-C186-44FC-91D2-87C014B7414F}" destId="{0236B934-F9D4-491E-8AC0-C0E63FE3B79E}" srcOrd="14" destOrd="0" presId="urn:microsoft.com/office/officeart/2009/3/layout/RandomtoResultProcess"/>
    <dgm:cxn modelId="{B0631488-876F-4A34-B1EF-94A27D5D5794}" type="presParOf" srcId="{7A780E9C-C186-44FC-91D2-87C014B7414F}" destId="{88434BD2-D170-4EBD-9EC1-882DA4407875}" srcOrd="15" destOrd="0" presId="urn:microsoft.com/office/officeart/2009/3/layout/RandomtoResultProcess"/>
    <dgm:cxn modelId="{430EA259-1EE9-4C14-AE6A-160F3DA0FD85}" type="presParOf" srcId="{7A780E9C-C186-44FC-91D2-87C014B7414F}" destId="{83797041-BD0B-4DAA-BF5C-4938E5AEE23C}" srcOrd="16" destOrd="0" presId="urn:microsoft.com/office/officeart/2009/3/layout/RandomtoResultProcess"/>
    <dgm:cxn modelId="{46C256FB-9845-4037-9F62-F1DFB80CD354}" type="presParOf" srcId="{7A780E9C-C186-44FC-91D2-87C014B7414F}" destId="{D6036F92-55F7-4D65-8311-2EF8DFC6F3DF}" srcOrd="17" destOrd="0" presId="urn:microsoft.com/office/officeart/2009/3/layout/RandomtoResultProcess"/>
    <dgm:cxn modelId="{A8CE872B-381B-4EF4-94BD-AA8123076C4D}" type="presParOf" srcId="{7A780E9C-C186-44FC-91D2-87C014B7414F}" destId="{A8660BAE-9ED1-44FA-BB65-8DB8D72CFE2A}" srcOrd="18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0F5C403-A1E2-4C69-BC72-ECF307314007}" type="doc">
      <dgm:prSet loTypeId="urn:microsoft.com/office/officeart/2009/layout/CircleArrowProcess" loCatId="process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FF73FE38-5FB3-43F5-AD4D-2D1CB175C8F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Presidência com direito a voto e Secretária Geral sem direito a voto</a:t>
          </a:r>
          <a:endParaRPr lang="pt-BR" b="1" dirty="0">
            <a:solidFill>
              <a:schemeClr val="bg1"/>
            </a:solidFill>
          </a:endParaRPr>
        </a:p>
      </dgm:t>
    </dgm:pt>
    <dgm:pt modelId="{774A6FFD-A2FA-4E25-B330-6D5D088C0202}" type="par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DA50483F-1FB2-4272-9876-F66C5EE23367}" type="sib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2A068D3-56D5-4975-8195-D4D554892D15}">
      <dgm:prSet phldrT="[Texto]" custT="1"/>
      <dgm:spPr/>
      <dgm:t>
        <a:bodyPr/>
        <a:lstStyle/>
        <a:p>
          <a:r>
            <a:rPr lang="pt-BR" sz="1200" b="1" dirty="0" smtClean="0">
              <a:solidFill>
                <a:schemeClr val="bg1"/>
              </a:solidFill>
            </a:rPr>
            <a:t>Representantes de setores </a:t>
          </a:r>
        </a:p>
        <a:p>
          <a:r>
            <a:rPr lang="pt-BR" sz="1200" b="1" dirty="0" smtClean="0">
              <a:solidFill>
                <a:schemeClr val="bg1"/>
              </a:solidFill>
            </a:rPr>
            <a:t>identificados </a:t>
          </a:r>
          <a:r>
            <a:rPr lang="pt-BR" sz="1200" b="1" dirty="0" err="1" smtClean="0">
              <a:solidFill>
                <a:schemeClr val="bg1"/>
              </a:solidFill>
            </a:rPr>
            <a:t>confessionalmente</a:t>
          </a:r>
          <a:endParaRPr lang="pt-BR" sz="1200" b="1" dirty="0">
            <a:solidFill>
              <a:schemeClr val="bg1"/>
            </a:solidFill>
          </a:endParaRPr>
        </a:p>
      </dgm:t>
    </dgm:pt>
    <dgm:pt modelId="{11B3A11A-7B24-46B5-8CFC-418658621C90}" type="par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0F71D7EA-0D92-45B1-9AA1-B72296D88374}" type="sib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B462A62-306B-4921-B4AC-B94CF6A90BAA}">
      <dgm:prSet phldrT="[Texto]" custT="1"/>
      <dgm:spPr/>
      <dgm:t>
        <a:bodyPr/>
        <a:lstStyle/>
        <a:p>
          <a:r>
            <a:rPr lang="pt-BR" sz="1200" b="1" dirty="0" smtClean="0">
              <a:solidFill>
                <a:schemeClr val="bg1"/>
              </a:solidFill>
            </a:rPr>
            <a:t>Representantes sinodais, representando comunidades e ministros/as</a:t>
          </a:r>
          <a:endParaRPr lang="pt-BR" sz="1200" b="1" dirty="0">
            <a:solidFill>
              <a:schemeClr val="bg1"/>
            </a:solidFill>
          </a:endParaRPr>
        </a:p>
      </dgm:t>
    </dgm:pt>
    <dgm:pt modelId="{FA295FE1-5525-45E3-89A0-431D9B8149B4}" type="par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1D352DB7-ADB8-46F2-92EA-1951EA89E98A}" type="sib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235C20D2-C67B-46F2-8123-063464885223}" type="pres">
      <dgm:prSet presAssocID="{50F5C403-A1E2-4C69-BC72-ECF307314007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E8B155BD-61E7-4598-975E-26717B8F973F}" type="pres">
      <dgm:prSet presAssocID="{FF73FE38-5FB3-43F5-AD4D-2D1CB175C8F5}" presName="Accent1" presStyleCnt="0"/>
      <dgm:spPr/>
    </dgm:pt>
    <dgm:pt modelId="{4C2237E6-A392-4667-9E39-24585CC89FC7}" type="pres">
      <dgm:prSet presAssocID="{FF73FE38-5FB3-43F5-AD4D-2D1CB175C8F5}" presName="Accent" presStyleLbl="node1" presStyleIdx="0" presStyleCnt="3" custAng="11932071" custLinFactNeighborX="-54319" custLinFactNeighborY="45488"/>
      <dgm:spPr/>
      <dgm:t>
        <a:bodyPr/>
        <a:lstStyle/>
        <a:p>
          <a:endParaRPr lang="pt-BR"/>
        </a:p>
      </dgm:t>
    </dgm:pt>
    <dgm:pt modelId="{5C0DC754-630E-4E10-8BEA-CE6231DC1238}" type="pres">
      <dgm:prSet presAssocID="{FF73FE38-5FB3-43F5-AD4D-2D1CB175C8F5}" presName="Parent1" presStyleLbl="revTx" presStyleIdx="0" presStyleCnt="3" custScaleX="106859" custScaleY="159655" custLinFactX="-9895" custLinFactY="62998" custLinFactNeighborX="-100000" custLinFactNeighborY="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24EC70B-053E-4731-855D-2171C4025D66}" type="pres">
      <dgm:prSet presAssocID="{B2A068D3-56D5-4975-8195-D4D554892D15}" presName="Accent2" presStyleCnt="0"/>
      <dgm:spPr/>
    </dgm:pt>
    <dgm:pt modelId="{67088F85-4A9D-40D4-B052-2F9146953D39}" type="pres">
      <dgm:prSet presAssocID="{B2A068D3-56D5-4975-8195-D4D554892D15}" presName="Accent" presStyleLbl="node1" presStyleIdx="1" presStyleCnt="3" custAng="7165160" custLinFactNeighborX="28065" custLinFactNeighborY="-3204"/>
      <dgm:spPr/>
    </dgm:pt>
    <dgm:pt modelId="{7D6D6642-286E-4A75-B9C5-9216E56BE7C6}" type="pres">
      <dgm:prSet presAssocID="{B2A068D3-56D5-4975-8195-D4D554892D15}" presName="Parent2" presStyleLbl="revTx" presStyleIdx="1" presStyleCnt="3" custScaleX="119148" custScaleY="223864" custLinFactNeighborX="49418" custLinFactNeighborY="-12975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084B8A-FEE1-4D5E-90FD-F3CBE2517DBB}" type="pres">
      <dgm:prSet presAssocID="{BB462A62-306B-4921-B4AC-B94CF6A90BAA}" presName="Accent3" presStyleCnt="0"/>
      <dgm:spPr/>
    </dgm:pt>
    <dgm:pt modelId="{52044246-504D-427B-9193-AA5B863BC2EF}" type="pres">
      <dgm:prSet presAssocID="{BB462A62-306B-4921-B4AC-B94CF6A90BAA}" presName="Accent" presStyleLbl="node1" presStyleIdx="2" presStyleCnt="3" custAng="6165356"/>
      <dgm:spPr/>
    </dgm:pt>
    <dgm:pt modelId="{D0948462-16AC-4E1B-A681-0622E15C4E27}" type="pres">
      <dgm:prSet presAssocID="{BB462A62-306B-4921-B4AC-B94CF6A90BAA}" presName="Parent3" presStyleLbl="revTx" presStyleIdx="2" presStyleCnt="3" custScaleY="18067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3B28658A-FFEA-4EB9-8AE4-0109B683D195}" type="presOf" srcId="{50F5C403-A1E2-4C69-BC72-ECF307314007}" destId="{235C20D2-C67B-46F2-8123-063464885223}" srcOrd="0" destOrd="0" presId="urn:microsoft.com/office/officeart/2009/layout/CircleArrowProcess"/>
    <dgm:cxn modelId="{BA2194CA-133D-4F84-B447-92A87907B08C}" type="presOf" srcId="{B2A068D3-56D5-4975-8195-D4D554892D15}" destId="{7D6D6642-286E-4A75-B9C5-9216E56BE7C6}" srcOrd="0" destOrd="0" presId="urn:microsoft.com/office/officeart/2009/layout/CircleArrowProcess"/>
    <dgm:cxn modelId="{A2D30E69-8B4B-49A1-AB1E-69396912E38A}" type="presOf" srcId="{FF73FE38-5FB3-43F5-AD4D-2D1CB175C8F5}" destId="{5C0DC754-630E-4E10-8BEA-CE6231DC1238}" srcOrd="0" destOrd="0" presId="urn:microsoft.com/office/officeart/2009/layout/CircleArrowProcess"/>
    <dgm:cxn modelId="{D48D6419-F9F4-456C-9F7E-69A954B9D7F6}" srcId="{50F5C403-A1E2-4C69-BC72-ECF307314007}" destId="{BB462A62-306B-4921-B4AC-B94CF6A90BAA}" srcOrd="2" destOrd="0" parTransId="{FA295FE1-5525-45E3-89A0-431D9B8149B4}" sibTransId="{1D352DB7-ADB8-46F2-92EA-1951EA89E98A}"/>
    <dgm:cxn modelId="{3485A9A5-AD0E-4543-9DF2-93999B5F6533}" type="presOf" srcId="{BB462A62-306B-4921-B4AC-B94CF6A90BAA}" destId="{D0948462-16AC-4E1B-A681-0622E15C4E27}" srcOrd="0" destOrd="0" presId="urn:microsoft.com/office/officeart/2009/layout/CircleArrowProcess"/>
    <dgm:cxn modelId="{39FC3C48-A474-4973-BE4B-C4BFAA812B83}" srcId="{50F5C403-A1E2-4C69-BC72-ECF307314007}" destId="{FF73FE38-5FB3-43F5-AD4D-2D1CB175C8F5}" srcOrd="0" destOrd="0" parTransId="{774A6FFD-A2FA-4E25-B330-6D5D088C0202}" sibTransId="{DA50483F-1FB2-4272-9876-F66C5EE23367}"/>
    <dgm:cxn modelId="{D2BF1F9B-1B69-4F93-A570-2C16EDAA5814}" srcId="{50F5C403-A1E2-4C69-BC72-ECF307314007}" destId="{B2A068D3-56D5-4975-8195-D4D554892D15}" srcOrd="1" destOrd="0" parTransId="{11B3A11A-7B24-46B5-8CFC-418658621C90}" sibTransId="{0F71D7EA-0D92-45B1-9AA1-B72296D88374}"/>
    <dgm:cxn modelId="{E53DA00D-2B52-4820-9744-8EB9E6054EC2}" type="presParOf" srcId="{235C20D2-C67B-46F2-8123-063464885223}" destId="{E8B155BD-61E7-4598-975E-26717B8F973F}" srcOrd="0" destOrd="0" presId="urn:microsoft.com/office/officeart/2009/layout/CircleArrowProcess"/>
    <dgm:cxn modelId="{2417155A-A08F-4B23-919C-0D7DA7CDA98A}" type="presParOf" srcId="{E8B155BD-61E7-4598-975E-26717B8F973F}" destId="{4C2237E6-A392-4667-9E39-24585CC89FC7}" srcOrd="0" destOrd="0" presId="urn:microsoft.com/office/officeart/2009/layout/CircleArrowProcess"/>
    <dgm:cxn modelId="{415F30CF-6DF6-4AB5-A738-73D613DA2B30}" type="presParOf" srcId="{235C20D2-C67B-46F2-8123-063464885223}" destId="{5C0DC754-630E-4E10-8BEA-CE6231DC1238}" srcOrd="1" destOrd="0" presId="urn:microsoft.com/office/officeart/2009/layout/CircleArrowProcess"/>
    <dgm:cxn modelId="{9773FB3F-8E88-41DD-A1C5-F87B6B6A117C}" type="presParOf" srcId="{235C20D2-C67B-46F2-8123-063464885223}" destId="{D24EC70B-053E-4731-855D-2171C4025D66}" srcOrd="2" destOrd="0" presId="urn:microsoft.com/office/officeart/2009/layout/CircleArrowProcess"/>
    <dgm:cxn modelId="{3CABE68B-2EFB-46A8-9CB1-E2884E8815BC}" type="presParOf" srcId="{D24EC70B-053E-4731-855D-2171C4025D66}" destId="{67088F85-4A9D-40D4-B052-2F9146953D39}" srcOrd="0" destOrd="0" presId="urn:microsoft.com/office/officeart/2009/layout/CircleArrowProcess"/>
    <dgm:cxn modelId="{54F72A11-182F-4132-9147-EDA22B0A150C}" type="presParOf" srcId="{235C20D2-C67B-46F2-8123-063464885223}" destId="{7D6D6642-286E-4A75-B9C5-9216E56BE7C6}" srcOrd="3" destOrd="0" presId="urn:microsoft.com/office/officeart/2009/layout/CircleArrowProcess"/>
    <dgm:cxn modelId="{AA3FAF63-2CE7-4334-88D6-34D851C714CF}" type="presParOf" srcId="{235C20D2-C67B-46F2-8123-063464885223}" destId="{5F084B8A-FEE1-4D5E-90FD-F3CBE2517DBB}" srcOrd="4" destOrd="0" presId="urn:microsoft.com/office/officeart/2009/layout/CircleArrowProcess"/>
    <dgm:cxn modelId="{A980FD10-C828-4BA7-ABDD-F10CA3D61CEE}" type="presParOf" srcId="{5F084B8A-FEE1-4D5E-90FD-F3CBE2517DBB}" destId="{52044246-504D-427B-9193-AA5B863BC2EF}" srcOrd="0" destOrd="0" presId="urn:microsoft.com/office/officeart/2009/layout/CircleArrowProcess"/>
    <dgm:cxn modelId="{28CABB23-F562-43CE-BA29-50E7C448BB17}" type="presParOf" srcId="{235C20D2-C67B-46F2-8123-063464885223}" destId="{D0948462-16AC-4E1B-A681-0622E15C4E27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0F5C403-A1E2-4C69-BC72-ECF307314007}" type="doc">
      <dgm:prSet loTypeId="urn:microsoft.com/office/officeart/2009/layout/CircleArrowProcess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FF73FE38-5FB3-43F5-AD4D-2D1CB175C8F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Estabelecer normas complementares nacionais</a:t>
          </a:r>
          <a:endParaRPr lang="pt-BR" b="1" dirty="0">
            <a:solidFill>
              <a:schemeClr val="bg1"/>
            </a:solidFill>
          </a:endParaRPr>
        </a:p>
      </dgm:t>
    </dgm:pt>
    <dgm:pt modelId="{774A6FFD-A2FA-4E25-B330-6D5D088C0202}" type="par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DA50483F-1FB2-4272-9876-F66C5EE23367}" type="sib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2A068D3-56D5-4975-8195-D4D554892D1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Controlar as atividades administrativas</a:t>
          </a:r>
          <a:endParaRPr lang="pt-BR" b="1" dirty="0">
            <a:solidFill>
              <a:schemeClr val="bg1"/>
            </a:solidFill>
          </a:endParaRPr>
        </a:p>
      </dgm:t>
    </dgm:pt>
    <dgm:pt modelId="{11B3A11A-7B24-46B5-8CFC-418658621C90}" type="par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0F71D7EA-0D92-45B1-9AA1-B72296D88374}" type="sib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B462A62-306B-4921-B4AC-B94CF6A90BAA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Decidir sobre conflitos normativos</a:t>
          </a:r>
          <a:endParaRPr lang="pt-BR" b="1" dirty="0">
            <a:solidFill>
              <a:schemeClr val="bg1"/>
            </a:solidFill>
          </a:endParaRPr>
        </a:p>
      </dgm:t>
    </dgm:pt>
    <dgm:pt modelId="{FA295FE1-5525-45E3-89A0-431D9B8149B4}" type="par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1D352DB7-ADB8-46F2-92EA-1951EA89E98A}" type="sib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235C20D2-C67B-46F2-8123-063464885223}" type="pres">
      <dgm:prSet presAssocID="{50F5C403-A1E2-4C69-BC72-ECF307314007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E8B155BD-61E7-4598-975E-26717B8F973F}" type="pres">
      <dgm:prSet presAssocID="{FF73FE38-5FB3-43F5-AD4D-2D1CB175C8F5}" presName="Accent1" presStyleCnt="0"/>
      <dgm:spPr/>
    </dgm:pt>
    <dgm:pt modelId="{4C2237E6-A392-4667-9E39-24585CC89FC7}" type="pres">
      <dgm:prSet presAssocID="{FF73FE38-5FB3-43F5-AD4D-2D1CB175C8F5}" presName="Accent" presStyleLbl="node1" presStyleIdx="0" presStyleCnt="3"/>
      <dgm:spPr/>
      <dgm:t>
        <a:bodyPr/>
        <a:lstStyle/>
        <a:p>
          <a:endParaRPr lang="pt-BR"/>
        </a:p>
      </dgm:t>
    </dgm:pt>
    <dgm:pt modelId="{5C0DC754-630E-4E10-8BEA-CE6231DC1238}" type="pres">
      <dgm:prSet presAssocID="{FF73FE38-5FB3-43F5-AD4D-2D1CB175C8F5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24EC70B-053E-4731-855D-2171C4025D66}" type="pres">
      <dgm:prSet presAssocID="{B2A068D3-56D5-4975-8195-D4D554892D15}" presName="Accent2" presStyleCnt="0"/>
      <dgm:spPr/>
    </dgm:pt>
    <dgm:pt modelId="{67088F85-4A9D-40D4-B052-2F9146953D39}" type="pres">
      <dgm:prSet presAssocID="{B2A068D3-56D5-4975-8195-D4D554892D15}" presName="Accent" presStyleLbl="node1" presStyleIdx="1" presStyleCnt="3"/>
      <dgm:spPr/>
    </dgm:pt>
    <dgm:pt modelId="{7D6D6642-286E-4A75-B9C5-9216E56BE7C6}" type="pres">
      <dgm:prSet presAssocID="{B2A068D3-56D5-4975-8195-D4D554892D15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084B8A-FEE1-4D5E-90FD-F3CBE2517DBB}" type="pres">
      <dgm:prSet presAssocID="{BB462A62-306B-4921-B4AC-B94CF6A90BAA}" presName="Accent3" presStyleCnt="0"/>
      <dgm:spPr/>
    </dgm:pt>
    <dgm:pt modelId="{52044246-504D-427B-9193-AA5B863BC2EF}" type="pres">
      <dgm:prSet presAssocID="{BB462A62-306B-4921-B4AC-B94CF6A90BAA}" presName="Accent" presStyleLbl="node1" presStyleIdx="2" presStyleCnt="3"/>
      <dgm:spPr/>
    </dgm:pt>
    <dgm:pt modelId="{D0948462-16AC-4E1B-A681-0622E15C4E27}" type="pres">
      <dgm:prSet presAssocID="{BB462A62-306B-4921-B4AC-B94CF6A90BAA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AAF3B9A-4646-4523-A610-6EF4A7D45C55}" type="presOf" srcId="{FF73FE38-5FB3-43F5-AD4D-2D1CB175C8F5}" destId="{5C0DC754-630E-4E10-8BEA-CE6231DC1238}" srcOrd="0" destOrd="0" presId="urn:microsoft.com/office/officeart/2009/layout/CircleArrowProcess"/>
    <dgm:cxn modelId="{D48D6419-F9F4-456C-9F7E-69A954B9D7F6}" srcId="{50F5C403-A1E2-4C69-BC72-ECF307314007}" destId="{BB462A62-306B-4921-B4AC-B94CF6A90BAA}" srcOrd="2" destOrd="0" parTransId="{FA295FE1-5525-45E3-89A0-431D9B8149B4}" sibTransId="{1D352DB7-ADB8-46F2-92EA-1951EA89E98A}"/>
    <dgm:cxn modelId="{D2BF1F9B-1B69-4F93-A570-2C16EDAA5814}" srcId="{50F5C403-A1E2-4C69-BC72-ECF307314007}" destId="{B2A068D3-56D5-4975-8195-D4D554892D15}" srcOrd="1" destOrd="0" parTransId="{11B3A11A-7B24-46B5-8CFC-418658621C90}" sibTransId="{0F71D7EA-0D92-45B1-9AA1-B72296D88374}"/>
    <dgm:cxn modelId="{EC53C231-228C-404E-890A-1F5CE5D7C43D}" type="presOf" srcId="{BB462A62-306B-4921-B4AC-B94CF6A90BAA}" destId="{D0948462-16AC-4E1B-A681-0622E15C4E27}" srcOrd="0" destOrd="0" presId="urn:microsoft.com/office/officeart/2009/layout/CircleArrowProcess"/>
    <dgm:cxn modelId="{F63D79B4-0F1C-49DF-AE59-53F9A185BD98}" type="presOf" srcId="{50F5C403-A1E2-4C69-BC72-ECF307314007}" destId="{235C20D2-C67B-46F2-8123-063464885223}" srcOrd="0" destOrd="0" presId="urn:microsoft.com/office/officeart/2009/layout/CircleArrowProcess"/>
    <dgm:cxn modelId="{39FC3C48-A474-4973-BE4B-C4BFAA812B83}" srcId="{50F5C403-A1E2-4C69-BC72-ECF307314007}" destId="{FF73FE38-5FB3-43F5-AD4D-2D1CB175C8F5}" srcOrd="0" destOrd="0" parTransId="{774A6FFD-A2FA-4E25-B330-6D5D088C0202}" sibTransId="{DA50483F-1FB2-4272-9876-F66C5EE23367}"/>
    <dgm:cxn modelId="{0947E387-FE4F-4DB6-A02C-F7D52B57A4BD}" type="presOf" srcId="{B2A068D3-56D5-4975-8195-D4D554892D15}" destId="{7D6D6642-286E-4A75-B9C5-9216E56BE7C6}" srcOrd="0" destOrd="0" presId="urn:microsoft.com/office/officeart/2009/layout/CircleArrowProcess"/>
    <dgm:cxn modelId="{CBB1CB17-00D2-4008-B646-F8D7072D072D}" type="presParOf" srcId="{235C20D2-C67B-46F2-8123-063464885223}" destId="{E8B155BD-61E7-4598-975E-26717B8F973F}" srcOrd="0" destOrd="0" presId="urn:microsoft.com/office/officeart/2009/layout/CircleArrowProcess"/>
    <dgm:cxn modelId="{A760EF43-FF83-4ECB-B06E-B790D9745646}" type="presParOf" srcId="{E8B155BD-61E7-4598-975E-26717B8F973F}" destId="{4C2237E6-A392-4667-9E39-24585CC89FC7}" srcOrd="0" destOrd="0" presId="urn:microsoft.com/office/officeart/2009/layout/CircleArrowProcess"/>
    <dgm:cxn modelId="{91DE9EBD-A1D4-4689-947A-9ED64E542EA2}" type="presParOf" srcId="{235C20D2-C67B-46F2-8123-063464885223}" destId="{5C0DC754-630E-4E10-8BEA-CE6231DC1238}" srcOrd="1" destOrd="0" presId="urn:microsoft.com/office/officeart/2009/layout/CircleArrowProcess"/>
    <dgm:cxn modelId="{E4444C62-8631-4F57-9610-F8A9954A188A}" type="presParOf" srcId="{235C20D2-C67B-46F2-8123-063464885223}" destId="{D24EC70B-053E-4731-855D-2171C4025D66}" srcOrd="2" destOrd="0" presId="urn:microsoft.com/office/officeart/2009/layout/CircleArrowProcess"/>
    <dgm:cxn modelId="{4058AFBB-8148-4BDC-829C-7E684C9DB606}" type="presParOf" srcId="{D24EC70B-053E-4731-855D-2171C4025D66}" destId="{67088F85-4A9D-40D4-B052-2F9146953D39}" srcOrd="0" destOrd="0" presId="urn:microsoft.com/office/officeart/2009/layout/CircleArrowProcess"/>
    <dgm:cxn modelId="{AC29FE7E-52CA-4381-AA17-26ABD8C57858}" type="presParOf" srcId="{235C20D2-C67B-46F2-8123-063464885223}" destId="{7D6D6642-286E-4A75-B9C5-9216E56BE7C6}" srcOrd="3" destOrd="0" presId="urn:microsoft.com/office/officeart/2009/layout/CircleArrowProcess"/>
    <dgm:cxn modelId="{B1EADE89-426C-4F8D-AEBE-4FE285936732}" type="presParOf" srcId="{235C20D2-C67B-46F2-8123-063464885223}" destId="{5F084B8A-FEE1-4D5E-90FD-F3CBE2517DBB}" srcOrd="4" destOrd="0" presId="urn:microsoft.com/office/officeart/2009/layout/CircleArrowProcess"/>
    <dgm:cxn modelId="{B44B8B11-0825-4983-9DB0-843065838C04}" type="presParOf" srcId="{5F084B8A-FEE1-4D5E-90FD-F3CBE2517DBB}" destId="{52044246-504D-427B-9193-AA5B863BC2EF}" srcOrd="0" destOrd="0" presId="urn:microsoft.com/office/officeart/2009/layout/CircleArrowProcess"/>
    <dgm:cxn modelId="{8A206D1A-A835-4227-8971-83EBDD992626}" type="presParOf" srcId="{235C20D2-C67B-46F2-8123-063464885223}" destId="{D0948462-16AC-4E1B-A681-0622E15C4E27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0F5C403-A1E2-4C69-BC72-ECF307314007}" type="doc">
      <dgm:prSet loTypeId="urn:microsoft.com/office/officeart/2009/layout/CircleArrowProcess" loCatId="process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pt-BR"/>
        </a:p>
      </dgm:t>
    </dgm:pt>
    <dgm:pt modelId="{FF73FE38-5FB3-43F5-AD4D-2D1CB175C8F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Presidência e Secretária Geral sem direito a voto</a:t>
          </a:r>
          <a:endParaRPr lang="pt-BR" b="1" dirty="0">
            <a:solidFill>
              <a:schemeClr val="bg1"/>
            </a:solidFill>
          </a:endParaRPr>
        </a:p>
      </dgm:t>
    </dgm:pt>
    <dgm:pt modelId="{774A6FFD-A2FA-4E25-B330-6D5D088C0202}" type="par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DA50483F-1FB2-4272-9876-F66C5EE23367}" type="sib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B462A62-306B-4921-B4AC-B94CF6A90BAA}">
      <dgm:prSet phldrT="[Texto]" custT="1"/>
      <dgm:spPr/>
      <dgm:t>
        <a:bodyPr/>
        <a:lstStyle/>
        <a:p>
          <a:r>
            <a:rPr lang="pt-BR" sz="1800" b="1" dirty="0" smtClean="0">
              <a:solidFill>
                <a:schemeClr val="bg1"/>
              </a:solidFill>
            </a:rPr>
            <a:t>Representantes sinodais, com direito a voto</a:t>
          </a:r>
          <a:endParaRPr lang="pt-BR" sz="1800" b="1" dirty="0">
            <a:solidFill>
              <a:schemeClr val="bg1"/>
            </a:solidFill>
          </a:endParaRPr>
        </a:p>
      </dgm:t>
    </dgm:pt>
    <dgm:pt modelId="{FA295FE1-5525-45E3-89A0-431D9B8149B4}" type="par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1D352DB7-ADB8-46F2-92EA-1951EA89E98A}" type="sib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235C20D2-C67B-46F2-8123-063464885223}" type="pres">
      <dgm:prSet presAssocID="{50F5C403-A1E2-4C69-BC72-ECF307314007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E8B155BD-61E7-4598-975E-26717B8F973F}" type="pres">
      <dgm:prSet presAssocID="{FF73FE38-5FB3-43F5-AD4D-2D1CB175C8F5}" presName="Accent1" presStyleCnt="0"/>
      <dgm:spPr/>
    </dgm:pt>
    <dgm:pt modelId="{4C2237E6-A392-4667-9E39-24585CC89FC7}" type="pres">
      <dgm:prSet presAssocID="{FF73FE38-5FB3-43F5-AD4D-2D1CB175C8F5}" presName="Accent" presStyleLbl="node1" presStyleIdx="0" presStyleCnt="2" custAng="11932071" custLinFactNeighborX="-67818" custLinFactNeighborY="45488"/>
      <dgm:spPr/>
      <dgm:t>
        <a:bodyPr/>
        <a:lstStyle/>
        <a:p>
          <a:endParaRPr lang="pt-BR"/>
        </a:p>
      </dgm:t>
    </dgm:pt>
    <dgm:pt modelId="{5C0DC754-630E-4E10-8BEA-CE6231DC1238}" type="pres">
      <dgm:prSet presAssocID="{FF73FE38-5FB3-43F5-AD4D-2D1CB175C8F5}" presName="Parent1" presStyleLbl="revTx" presStyleIdx="0" presStyleCnt="2" custScaleX="106859" custScaleY="159655" custLinFactX="-22700" custLinFactY="62998" custLinFactNeighborX="-100000" custLinFactNeighborY="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D1FF958-0E16-4C56-846D-B97F04F4073B}" type="pres">
      <dgm:prSet presAssocID="{BB462A62-306B-4921-B4AC-B94CF6A90BAA}" presName="Accent2" presStyleCnt="0"/>
      <dgm:spPr/>
    </dgm:pt>
    <dgm:pt modelId="{52044246-504D-427B-9193-AA5B863BC2EF}" type="pres">
      <dgm:prSet presAssocID="{BB462A62-306B-4921-B4AC-B94CF6A90BAA}" presName="Accent" presStyleLbl="node1" presStyleIdx="1" presStyleCnt="2" custAng="10800000" custLinFactNeighborX="28542" custLinFactNeighborY="-6738"/>
      <dgm:spPr/>
    </dgm:pt>
    <dgm:pt modelId="{7D4ACC58-94BD-4BE2-8ED6-D0953F4C094A}" type="pres">
      <dgm:prSet presAssocID="{BB462A62-306B-4921-B4AC-B94CF6A90BAA}" presName="Parent2" presStyleLbl="revTx" presStyleIdx="1" presStyleCnt="2" custScaleX="136712" custLinFactNeighborX="47606" custLinFactNeighborY="-17421">
        <dgm:presLayoutVars>
          <dgm:chMax val="1"/>
          <dgm:chPref val="1"/>
          <dgm:bulletEnabled val="1"/>
        </dgm:presLayoutVars>
      </dgm:prSet>
      <dgm:spPr/>
    </dgm:pt>
  </dgm:ptLst>
  <dgm:cxnLst>
    <dgm:cxn modelId="{BC2AE8EE-F884-4F8B-B188-B68C0DD369CC}" type="presOf" srcId="{50F5C403-A1E2-4C69-BC72-ECF307314007}" destId="{235C20D2-C67B-46F2-8123-063464885223}" srcOrd="0" destOrd="0" presId="urn:microsoft.com/office/officeart/2009/layout/CircleArrowProcess"/>
    <dgm:cxn modelId="{D48D6419-F9F4-456C-9F7E-69A954B9D7F6}" srcId="{50F5C403-A1E2-4C69-BC72-ECF307314007}" destId="{BB462A62-306B-4921-B4AC-B94CF6A90BAA}" srcOrd="1" destOrd="0" parTransId="{FA295FE1-5525-45E3-89A0-431D9B8149B4}" sibTransId="{1D352DB7-ADB8-46F2-92EA-1951EA89E98A}"/>
    <dgm:cxn modelId="{39FC3C48-A474-4973-BE4B-C4BFAA812B83}" srcId="{50F5C403-A1E2-4C69-BC72-ECF307314007}" destId="{FF73FE38-5FB3-43F5-AD4D-2D1CB175C8F5}" srcOrd="0" destOrd="0" parTransId="{774A6FFD-A2FA-4E25-B330-6D5D088C0202}" sibTransId="{DA50483F-1FB2-4272-9876-F66C5EE23367}"/>
    <dgm:cxn modelId="{49169A90-633F-411D-A25F-496BE9762BE3}" type="presOf" srcId="{FF73FE38-5FB3-43F5-AD4D-2D1CB175C8F5}" destId="{5C0DC754-630E-4E10-8BEA-CE6231DC1238}" srcOrd="0" destOrd="0" presId="urn:microsoft.com/office/officeart/2009/layout/CircleArrowProcess"/>
    <dgm:cxn modelId="{2FBC1985-3B45-4988-A169-27C9F90C3895}" type="presOf" srcId="{BB462A62-306B-4921-B4AC-B94CF6A90BAA}" destId="{7D4ACC58-94BD-4BE2-8ED6-D0953F4C094A}" srcOrd="0" destOrd="0" presId="urn:microsoft.com/office/officeart/2009/layout/CircleArrowProcess"/>
    <dgm:cxn modelId="{3AB082F0-615E-468B-96AC-6F9C4A249ECB}" type="presParOf" srcId="{235C20D2-C67B-46F2-8123-063464885223}" destId="{E8B155BD-61E7-4598-975E-26717B8F973F}" srcOrd="0" destOrd="0" presId="urn:microsoft.com/office/officeart/2009/layout/CircleArrowProcess"/>
    <dgm:cxn modelId="{0B6ED93E-81F8-4A05-B125-24E1FA4D04A7}" type="presParOf" srcId="{E8B155BD-61E7-4598-975E-26717B8F973F}" destId="{4C2237E6-A392-4667-9E39-24585CC89FC7}" srcOrd="0" destOrd="0" presId="urn:microsoft.com/office/officeart/2009/layout/CircleArrowProcess"/>
    <dgm:cxn modelId="{F7F0D1CE-23E7-4C9F-B642-5B17B2DF7D96}" type="presParOf" srcId="{235C20D2-C67B-46F2-8123-063464885223}" destId="{5C0DC754-630E-4E10-8BEA-CE6231DC1238}" srcOrd="1" destOrd="0" presId="urn:microsoft.com/office/officeart/2009/layout/CircleArrowProcess"/>
    <dgm:cxn modelId="{044D8AB8-8CED-4135-9B82-C06EA3C190A1}" type="presParOf" srcId="{235C20D2-C67B-46F2-8123-063464885223}" destId="{2D1FF958-0E16-4C56-846D-B97F04F4073B}" srcOrd="2" destOrd="0" presId="urn:microsoft.com/office/officeart/2009/layout/CircleArrowProcess"/>
    <dgm:cxn modelId="{6024A992-1C4F-45A7-B7BA-8BD2775D57D5}" type="presParOf" srcId="{2D1FF958-0E16-4C56-846D-B97F04F4073B}" destId="{52044246-504D-427B-9193-AA5B863BC2EF}" srcOrd="0" destOrd="0" presId="urn:microsoft.com/office/officeart/2009/layout/CircleArrowProcess"/>
    <dgm:cxn modelId="{8B28E12E-3B1E-4F69-A305-A9D1B69341B9}" type="presParOf" srcId="{235C20D2-C67B-46F2-8123-063464885223}" destId="{7D4ACC58-94BD-4BE2-8ED6-D0953F4C094A}" srcOrd="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50F5C403-A1E2-4C69-BC72-ECF307314007}" type="doc">
      <dgm:prSet loTypeId="urn:microsoft.com/office/officeart/2009/layout/CircleArrowProcess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FF73FE38-5FB3-43F5-AD4D-2D1CB175C8F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promover</a:t>
          </a:r>
          <a:endParaRPr lang="pt-BR" b="1" dirty="0">
            <a:solidFill>
              <a:schemeClr val="bg1"/>
            </a:solidFill>
          </a:endParaRPr>
        </a:p>
      </dgm:t>
    </dgm:pt>
    <dgm:pt modelId="{774A6FFD-A2FA-4E25-B330-6D5D088C0202}" type="par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DA50483F-1FB2-4272-9876-F66C5EE23367}" type="sib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2A068D3-56D5-4975-8195-D4D554892D1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coordenar</a:t>
          </a:r>
          <a:endParaRPr lang="pt-BR" b="1" dirty="0">
            <a:solidFill>
              <a:schemeClr val="bg1"/>
            </a:solidFill>
          </a:endParaRPr>
        </a:p>
      </dgm:t>
    </dgm:pt>
    <dgm:pt modelId="{11B3A11A-7B24-46B5-8CFC-418658621C90}" type="par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0F71D7EA-0D92-45B1-9AA1-B72296D88374}" type="sib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B462A62-306B-4921-B4AC-B94CF6A90BAA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representar</a:t>
          </a:r>
          <a:endParaRPr lang="pt-BR" b="1" dirty="0">
            <a:solidFill>
              <a:schemeClr val="bg1"/>
            </a:solidFill>
          </a:endParaRPr>
        </a:p>
      </dgm:t>
    </dgm:pt>
    <dgm:pt modelId="{FA295FE1-5525-45E3-89A0-431D9B8149B4}" type="par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1D352DB7-ADB8-46F2-92EA-1951EA89E98A}" type="sib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235C20D2-C67B-46F2-8123-063464885223}" type="pres">
      <dgm:prSet presAssocID="{50F5C403-A1E2-4C69-BC72-ECF307314007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E8B155BD-61E7-4598-975E-26717B8F973F}" type="pres">
      <dgm:prSet presAssocID="{FF73FE38-5FB3-43F5-AD4D-2D1CB175C8F5}" presName="Accent1" presStyleCnt="0"/>
      <dgm:spPr/>
    </dgm:pt>
    <dgm:pt modelId="{4C2237E6-A392-4667-9E39-24585CC89FC7}" type="pres">
      <dgm:prSet presAssocID="{FF73FE38-5FB3-43F5-AD4D-2D1CB175C8F5}" presName="Accent" presStyleLbl="node1" presStyleIdx="0" presStyleCnt="3"/>
      <dgm:spPr/>
      <dgm:t>
        <a:bodyPr/>
        <a:lstStyle/>
        <a:p>
          <a:endParaRPr lang="pt-BR"/>
        </a:p>
      </dgm:t>
    </dgm:pt>
    <dgm:pt modelId="{5C0DC754-630E-4E10-8BEA-CE6231DC1238}" type="pres">
      <dgm:prSet presAssocID="{FF73FE38-5FB3-43F5-AD4D-2D1CB175C8F5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24EC70B-053E-4731-855D-2171C4025D66}" type="pres">
      <dgm:prSet presAssocID="{B2A068D3-56D5-4975-8195-D4D554892D15}" presName="Accent2" presStyleCnt="0"/>
      <dgm:spPr/>
    </dgm:pt>
    <dgm:pt modelId="{67088F85-4A9D-40D4-B052-2F9146953D39}" type="pres">
      <dgm:prSet presAssocID="{B2A068D3-56D5-4975-8195-D4D554892D15}" presName="Accent" presStyleLbl="node1" presStyleIdx="1" presStyleCnt="3"/>
      <dgm:spPr/>
    </dgm:pt>
    <dgm:pt modelId="{7D6D6642-286E-4A75-B9C5-9216E56BE7C6}" type="pres">
      <dgm:prSet presAssocID="{B2A068D3-56D5-4975-8195-D4D554892D15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084B8A-FEE1-4D5E-90FD-F3CBE2517DBB}" type="pres">
      <dgm:prSet presAssocID="{BB462A62-306B-4921-B4AC-B94CF6A90BAA}" presName="Accent3" presStyleCnt="0"/>
      <dgm:spPr/>
    </dgm:pt>
    <dgm:pt modelId="{52044246-504D-427B-9193-AA5B863BC2EF}" type="pres">
      <dgm:prSet presAssocID="{BB462A62-306B-4921-B4AC-B94CF6A90BAA}" presName="Accent" presStyleLbl="node1" presStyleIdx="2" presStyleCnt="3"/>
      <dgm:spPr/>
    </dgm:pt>
    <dgm:pt modelId="{D0948462-16AC-4E1B-A681-0622E15C4E27}" type="pres">
      <dgm:prSet presAssocID="{BB462A62-306B-4921-B4AC-B94CF6A90BAA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F350CC7-F0E9-47C4-9C28-2CAB5FB61191}" type="presOf" srcId="{BB462A62-306B-4921-B4AC-B94CF6A90BAA}" destId="{D0948462-16AC-4E1B-A681-0622E15C4E27}" srcOrd="0" destOrd="0" presId="urn:microsoft.com/office/officeart/2009/layout/CircleArrowProcess"/>
    <dgm:cxn modelId="{6F7AC926-F479-405C-B75A-D1BD0E726B0E}" type="presOf" srcId="{B2A068D3-56D5-4975-8195-D4D554892D15}" destId="{7D6D6642-286E-4A75-B9C5-9216E56BE7C6}" srcOrd="0" destOrd="0" presId="urn:microsoft.com/office/officeart/2009/layout/CircleArrowProcess"/>
    <dgm:cxn modelId="{D48D6419-F9F4-456C-9F7E-69A954B9D7F6}" srcId="{50F5C403-A1E2-4C69-BC72-ECF307314007}" destId="{BB462A62-306B-4921-B4AC-B94CF6A90BAA}" srcOrd="2" destOrd="0" parTransId="{FA295FE1-5525-45E3-89A0-431D9B8149B4}" sibTransId="{1D352DB7-ADB8-46F2-92EA-1951EA89E98A}"/>
    <dgm:cxn modelId="{D2BF1F9B-1B69-4F93-A570-2C16EDAA5814}" srcId="{50F5C403-A1E2-4C69-BC72-ECF307314007}" destId="{B2A068D3-56D5-4975-8195-D4D554892D15}" srcOrd="1" destOrd="0" parTransId="{11B3A11A-7B24-46B5-8CFC-418658621C90}" sibTransId="{0F71D7EA-0D92-45B1-9AA1-B72296D88374}"/>
    <dgm:cxn modelId="{F1DF1CC9-EA5B-4822-A264-786E728CF9DA}" type="presOf" srcId="{FF73FE38-5FB3-43F5-AD4D-2D1CB175C8F5}" destId="{5C0DC754-630E-4E10-8BEA-CE6231DC1238}" srcOrd="0" destOrd="0" presId="urn:microsoft.com/office/officeart/2009/layout/CircleArrowProcess"/>
    <dgm:cxn modelId="{39FC3C48-A474-4973-BE4B-C4BFAA812B83}" srcId="{50F5C403-A1E2-4C69-BC72-ECF307314007}" destId="{FF73FE38-5FB3-43F5-AD4D-2D1CB175C8F5}" srcOrd="0" destOrd="0" parTransId="{774A6FFD-A2FA-4E25-B330-6D5D088C0202}" sibTransId="{DA50483F-1FB2-4272-9876-F66C5EE23367}"/>
    <dgm:cxn modelId="{9D5FD8E2-7DAC-4038-939D-E7F75E963ED4}" type="presOf" srcId="{50F5C403-A1E2-4C69-BC72-ECF307314007}" destId="{235C20D2-C67B-46F2-8123-063464885223}" srcOrd="0" destOrd="0" presId="urn:microsoft.com/office/officeart/2009/layout/CircleArrowProcess"/>
    <dgm:cxn modelId="{E1168B3C-6EFB-4DD6-BCB4-D6EC99598885}" type="presParOf" srcId="{235C20D2-C67B-46F2-8123-063464885223}" destId="{E8B155BD-61E7-4598-975E-26717B8F973F}" srcOrd="0" destOrd="0" presId="urn:microsoft.com/office/officeart/2009/layout/CircleArrowProcess"/>
    <dgm:cxn modelId="{7D8FCA7E-F1A7-4370-A3AB-8B7CB0AF2E2A}" type="presParOf" srcId="{E8B155BD-61E7-4598-975E-26717B8F973F}" destId="{4C2237E6-A392-4667-9E39-24585CC89FC7}" srcOrd="0" destOrd="0" presId="urn:microsoft.com/office/officeart/2009/layout/CircleArrowProcess"/>
    <dgm:cxn modelId="{9D61F40C-CA58-4739-A92D-BAFC1527F083}" type="presParOf" srcId="{235C20D2-C67B-46F2-8123-063464885223}" destId="{5C0DC754-630E-4E10-8BEA-CE6231DC1238}" srcOrd="1" destOrd="0" presId="urn:microsoft.com/office/officeart/2009/layout/CircleArrowProcess"/>
    <dgm:cxn modelId="{E828C600-BA51-4C77-8E74-B1BB390EEF01}" type="presParOf" srcId="{235C20D2-C67B-46F2-8123-063464885223}" destId="{D24EC70B-053E-4731-855D-2171C4025D66}" srcOrd="2" destOrd="0" presId="urn:microsoft.com/office/officeart/2009/layout/CircleArrowProcess"/>
    <dgm:cxn modelId="{34F0BC6F-12C8-40E4-B94D-8C78970FEB9D}" type="presParOf" srcId="{D24EC70B-053E-4731-855D-2171C4025D66}" destId="{67088F85-4A9D-40D4-B052-2F9146953D39}" srcOrd="0" destOrd="0" presId="urn:microsoft.com/office/officeart/2009/layout/CircleArrowProcess"/>
    <dgm:cxn modelId="{482332CF-85B2-4C2C-A195-D7D56BE7FD7A}" type="presParOf" srcId="{235C20D2-C67B-46F2-8123-063464885223}" destId="{7D6D6642-286E-4A75-B9C5-9216E56BE7C6}" srcOrd="3" destOrd="0" presId="urn:microsoft.com/office/officeart/2009/layout/CircleArrowProcess"/>
    <dgm:cxn modelId="{C91D7B1F-E950-4AC8-ADCB-F470CA1DD19A}" type="presParOf" srcId="{235C20D2-C67B-46F2-8123-063464885223}" destId="{5F084B8A-FEE1-4D5E-90FD-F3CBE2517DBB}" srcOrd="4" destOrd="0" presId="urn:microsoft.com/office/officeart/2009/layout/CircleArrowProcess"/>
    <dgm:cxn modelId="{8CA2378D-3EE7-481C-BF38-A5E3245EEDC1}" type="presParOf" srcId="{5F084B8A-FEE1-4D5E-90FD-F3CBE2517DBB}" destId="{52044246-504D-427B-9193-AA5B863BC2EF}" srcOrd="0" destOrd="0" presId="urn:microsoft.com/office/officeart/2009/layout/CircleArrowProcess"/>
    <dgm:cxn modelId="{E09A412A-C9D1-48A0-B82E-34C8806A6DB4}" type="presParOf" srcId="{235C20D2-C67B-46F2-8123-063464885223}" destId="{D0948462-16AC-4E1B-A681-0622E15C4E27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50F5C403-A1E2-4C69-BC72-ECF307314007}" type="doc">
      <dgm:prSet loTypeId="urn:microsoft.com/office/officeart/2009/layout/CircleArrowProcess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FF73FE38-5FB3-43F5-AD4D-2D1CB175C8F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promover</a:t>
          </a:r>
          <a:endParaRPr lang="pt-BR" b="1" dirty="0">
            <a:solidFill>
              <a:schemeClr val="bg1"/>
            </a:solidFill>
          </a:endParaRPr>
        </a:p>
      </dgm:t>
    </dgm:pt>
    <dgm:pt modelId="{774A6FFD-A2FA-4E25-B330-6D5D088C0202}" type="par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DA50483F-1FB2-4272-9876-F66C5EE23367}" type="sib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2A068D3-56D5-4975-8195-D4D554892D1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coordenar</a:t>
          </a:r>
          <a:endParaRPr lang="pt-BR" b="1" dirty="0">
            <a:solidFill>
              <a:schemeClr val="bg1"/>
            </a:solidFill>
          </a:endParaRPr>
        </a:p>
      </dgm:t>
    </dgm:pt>
    <dgm:pt modelId="{11B3A11A-7B24-46B5-8CFC-418658621C90}" type="par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0F71D7EA-0D92-45B1-9AA1-B72296D88374}" type="sib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B462A62-306B-4921-B4AC-B94CF6A90BAA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representar</a:t>
          </a:r>
          <a:endParaRPr lang="pt-BR" b="1" dirty="0">
            <a:solidFill>
              <a:schemeClr val="bg1"/>
            </a:solidFill>
          </a:endParaRPr>
        </a:p>
      </dgm:t>
    </dgm:pt>
    <dgm:pt modelId="{FA295FE1-5525-45E3-89A0-431D9B8149B4}" type="par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1D352DB7-ADB8-46F2-92EA-1951EA89E98A}" type="sib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235C20D2-C67B-46F2-8123-063464885223}" type="pres">
      <dgm:prSet presAssocID="{50F5C403-A1E2-4C69-BC72-ECF307314007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E8B155BD-61E7-4598-975E-26717B8F973F}" type="pres">
      <dgm:prSet presAssocID="{FF73FE38-5FB3-43F5-AD4D-2D1CB175C8F5}" presName="Accent1" presStyleCnt="0"/>
      <dgm:spPr/>
    </dgm:pt>
    <dgm:pt modelId="{4C2237E6-A392-4667-9E39-24585CC89FC7}" type="pres">
      <dgm:prSet presAssocID="{FF73FE38-5FB3-43F5-AD4D-2D1CB175C8F5}" presName="Accent" presStyleLbl="node1" presStyleIdx="0" presStyleCnt="3"/>
      <dgm:spPr/>
      <dgm:t>
        <a:bodyPr/>
        <a:lstStyle/>
        <a:p>
          <a:endParaRPr lang="pt-BR"/>
        </a:p>
      </dgm:t>
    </dgm:pt>
    <dgm:pt modelId="{5C0DC754-630E-4E10-8BEA-CE6231DC1238}" type="pres">
      <dgm:prSet presAssocID="{FF73FE38-5FB3-43F5-AD4D-2D1CB175C8F5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24EC70B-053E-4731-855D-2171C4025D66}" type="pres">
      <dgm:prSet presAssocID="{B2A068D3-56D5-4975-8195-D4D554892D15}" presName="Accent2" presStyleCnt="0"/>
      <dgm:spPr/>
    </dgm:pt>
    <dgm:pt modelId="{67088F85-4A9D-40D4-B052-2F9146953D39}" type="pres">
      <dgm:prSet presAssocID="{B2A068D3-56D5-4975-8195-D4D554892D15}" presName="Accent" presStyleLbl="node1" presStyleIdx="1" presStyleCnt="3"/>
      <dgm:spPr/>
    </dgm:pt>
    <dgm:pt modelId="{7D6D6642-286E-4A75-B9C5-9216E56BE7C6}" type="pres">
      <dgm:prSet presAssocID="{B2A068D3-56D5-4975-8195-D4D554892D15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084B8A-FEE1-4D5E-90FD-F3CBE2517DBB}" type="pres">
      <dgm:prSet presAssocID="{BB462A62-306B-4921-B4AC-B94CF6A90BAA}" presName="Accent3" presStyleCnt="0"/>
      <dgm:spPr/>
    </dgm:pt>
    <dgm:pt modelId="{52044246-504D-427B-9193-AA5B863BC2EF}" type="pres">
      <dgm:prSet presAssocID="{BB462A62-306B-4921-B4AC-B94CF6A90BAA}" presName="Accent" presStyleLbl="node1" presStyleIdx="2" presStyleCnt="3"/>
      <dgm:spPr/>
    </dgm:pt>
    <dgm:pt modelId="{D0948462-16AC-4E1B-A681-0622E15C4E27}" type="pres">
      <dgm:prSet presAssocID="{BB462A62-306B-4921-B4AC-B94CF6A90BAA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55BE083C-84D7-4B07-804A-EF297B5CEB1D}" type="presOf" srcId="{50F5C403-A1E2-4C69-BC72-ECF307314007}" destId="{235C20D2-C67B-46F2-8123-063464885223}" srcOrd="0" destOrd="0" presId="urn:microsoft.com/office/officeart/2009/layout/CircleArrowProcess"/>
    <dgm:cxn modelId="{390C9B7D-C82C-45B3-B4A9-930501F4EB16}" type="presOf" srcId="{BB462A62-306B-4921-B4AC-B94CF6A90BAA}" destId="{D0948462-16AC-4E1B-A681-0622E15C4E27}" srcOrd="0" destOrd="0" presId="urn:microsoft.com/office/officeart/2009/layout/CircleArrowProcess"/>
    <dgm:cxn modelId="{3BDFA0C9-BF65-49AA-8BFA-CE81D71F79E4}" type="presOf" srcId="{B2A068D3-56D5-4975-8195-D4D554892D15}" destId="{7D6D6642-286E-4A75-B9C5-9216E56BE7C6}" srcOrd="0" destOrd="0" presId="urn:microsoft.com/office/officeart/2009/layout/CircleArrowProcess"/>
    <dgm:cxn modelId="{D48D6419-F9F4-456C-9F7E-69A954B9D7F6}" srcId="{50F5C403-A1E2-4C69-BC72-ECF307314007}" destId="{BB462A62-306B-4921-B4AC-B94CF6A90BAA}" srcOrd="2" destOrd="0" parTransId="{FA295FE1-5525-45E3-89A0-431D9B8149B4}" sibTransId="{1D352DB7-ADB8-46F2-92EA-1951EA89E98A}"/>
    <dgm:cxn modelId="{D2BF1F9B-1B69-4F93-A570-2C16EDAA5814}" srcId="{50F5C403-A1E2-4C69-BC72-ECF307314007}" destId="{B2A068D3-56D5-4975-8195-D4D554892D15}" srcOrd="1" destOrd="0" parTransId="{11B3A11A-7B24-46B5-8CFC-418658621C90}" sibTransId="{0F71D7EA-0D92-45B1-9AA1-B72296D88374}"/>
    <dgm:cxn modelId="{E78CFE80-AD1F-4DEC-86BD-0EFEF50DD536}" type="presOf" srcId="{FF73FE38-5FB3-43F5-AD4D-2D1CB175C8F5}" destId="{5C0DC754-630E-4E10-8BEA-CE6231DC1238}" srcOrd="0" destOrd="0" presId="urn:microsoft.com/office/officeart/2009/layout/CircleArrowProcess"/>
    <dgm:cxn modelId="{39FC3C48-A474-4973-BE4B-C4BFAA812B83}" srcId="{50F5C403-A1E2-4C69-BC72-ECF307314007}" destId="{FF73FE38-5FB3-43F5-AD4D-2D1CB175C8F5}" srcOrd="0" destOrd="0" parTransId="{774A6FFD-A2FA-4E25-B330-6D5D088C0202}" sibTransId="{DA50483F-1FB2-4272-9876-F66C5EE23367}"/>
    <dgm:cxn modelId="{1C38E8C4-9F62-464D-8472-16E1745ACAE9}" type="presParOf" srcId="{235C20D2-C67B-46F2-8123-063464885223}" destId="{E8B155BD-61E7-4598-975E-26717B8F973F}" srcOrd="0" destOrd="0" presId="urn:microsoft.com/office/officeart/2009/layout/CircleArrowProcess"/>
    <dgm:cxn modelId="{07E30E35-7AD5-41E9-A135-0D67C48CC34C}" type="presParOf" srcId="{E8B155BD-61E7-4598-975E-26717B8F973F}" destId="{4C2237E6-A392-4667-9E39-24585CC89FC7}" srcOrd="0" destOrd="0" presId="urn:microsoft.com/office/officeart/2009/layout/CircleArrowProcess"/>
    <dgm:cxn modelId="{7440E685-1D8A-4243-A462-C46898B50276}" type="presParOf" srcId="{235C20D2-C67B-46F2-8123-063464885223}" destId="{5C0DC754-630E-4E10-8BEA-CE6231DC1238}" srcOrd="1" destOrd="0" presId="urn:microsoft.com/office/officeart/2009/layout/CircleArrowProcess"/>
    <dgm:cxn modelId="{63F87E20-C69C-4D06-A66B-BA6E733C4C87}" type="presParOf" srcId="{235C20D2-C67B-46F2-8123-063464885223}" destId="{D24EC70B-053E-4731-855D-2171C4025D66}" srcOrd="2" destOrd="0" presId="urn:microsoft.com/office/officeart/2009/layout/CircleArrowProcess"/>
    <dgm:cxn modelId="{FF1CB2FE-AF67-4D6A-9112-2725F6C3587D}" type="presParOf" srcId="{D24EC70B-053E-4731-855D-2171C4025D66}" destId="{67088F85-4A9D-40D4-B052-2F9146953D39}" srcOrd="0" destOrd="0" presId="urn:microsoft.com/office/officeart/2009/layout/CircleArrowProcess"/>
    <dgm:cxn modelId="{79205AD7-F317-4934-A19A-D0ECD6A1C73B}" type="presParOf" srcId="{235C20D2-C67B-46F2-8123-063464885223}" destId="{7D6D6642-286E-4A75-B9C5-9216E56BE7C6}" srcOrd="3" destOrd="0" presId="urn:microsoft.com/office/officeart/2009/layout/CircleArrowProcess"/>
    <dgm:cxn modelId="{40E782C4-91C0-43D7-A518-A5B1BD4D3C3A}" type="presParOf" srcId="{235C20D2-C67B-46F2-8123-063464885223}" destId="{5F084B8A-FEE1-4D5E-90FD-F3CBE2517DBB}" srcOrd="4" destOrd="0" presId="urn:microsoft.com/office/officeart/2009/layout/CircleArrowProcess"/>
    <dgm:cxn modelId="{B51EDD9C-14C9-4CE7-B293-0AF670D8A338}" type="presParOf" srcId="{5F084B8A-FEE1-4D5E-90FD-F3CBE2517DBB}" destId="{52044246-504D-427B-9193-AA5B863BC2EF}" srcOrd="0" destOrd="0" presId="urn:microsoft.com/office/officeart/2009/layout/CircleArrowProcess"/>
    <dgm:cxn modelId="{E31BDF55-9B10-4D46-8634-849E4B78CBBF}" type="presParOf" srcId="{235C20D2-C67B-46F2-8123-063464885223}" destId="{D0948462-16AC-4E1B-A681-0622E15C4E27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50F5C403-A1E2-4C69-BC72-ECF307314007}" type="doc">
      <dgm:prSet loTypeId="urn:microsoft.com/office/officeart/2009/layout/CircleArrowProcess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FF73FE38-5FB3-43F5-AD4D-2D1CB175C8F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promover</a:t>
          </a:r>
          <a:endParaRPr lang="pt-BR" b="1" dirty="0">
            <a:solidFill>
              <a:schemeClr val="bg1"/>
            </a:solidFill>
          </a:endParaRPr>
        </a:p>
      </dgm:t>
    </dgm:pt>
    <dgm:pt modelId="{774A6FFD-A2FA-4E25-B330-6D5D088C0202}" type="par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DA50483F-1FB2-4272-9876-F66C5EE23367}" type="sib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2A068D3-56D5-4975-8195-D4D554892D1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coordenar</a:t>
          </a:r>
          <a:endParaRPr lang="pt-BR" b="1" dirty="0">
            <a:solidFill>
              <a:schemeClr val="bg1"/>
            </a:solidFill>
          </a:endParaRPr>
        </a:p>
      </dgm:t>
    </dgm:pt>
    <dgm:pt modelId="{11B3A11A-7B24-46B5-8CFC-418658621C90}" type="par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0F71D7EA-0D92-45B1-9AA1-B72296D88374}" type="sib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B462A62-306B-4921-B4AC-B94CF6A90BAA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representar</a:t>
          </a:r>
          <a:endParaRPr lang="pt-BR" b="1" dirty="0">
            <a:solidFill>
              <a:schemeClr val="bg1"/>
            </a:solidFill>
          </a:endParaRPr>
        </a:p>
      </dgm:t>
    </dgm:pt>
    <dgm:pt modelId="{FA295FE1-5525-45E3-89A0-431D9B8149B4}" type="par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1D352DB7-ADB8-46F2-92EA-1951EA89E98A}" type="sib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235C20D2-C67B-46F2-8123-063464885223}" type="pres">
      <dgm:prSet presAssocID="{50F5C403-A1E2-4C69-BC72-ECF307314007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E8B155BD-61E7-4598-975E-26717B8F973F}" type="pres">
      <dgm:prSet presAssocID="{FF73FE38-5FB3-43F5-AD4D-2D1CB175C8F5}" presName="Accent1" presStyleCnt="0"/>
      <dgm:spPr/>
    </dgm:pt>
    <dgm:pt modelId="{4C2237E6-A392-4667-9E39-24585CC89FC7}" type="pres">
      <dgm:prSet presAssocID="{FF73FE38-5FB3-43F5-AD4D-2D1CB175C8F5}" presName="Accent" presStyleLbl="node1" presStyleIdx="0" presStyleCnt="3"/>
      <dgm:spPr/>
      <dgm:t>
        <a:bodyPr/>
        <a:lstStyle/>
        <a:p>
          <a:endParaRPr lang="pt-BR"/>
        </a:p>
      </dgm:t>
    </dgm:pt>
    <dgm:pt modelId="{5C0DC754-630E-4E10-8BEA-CE6231DC1238}" type="pres">
      <dgm:prSet presAssocID="{FF73FE38-5FB3-43F5-AD4D-2D1CB175C8F5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24EC70B-053E-4731-855D-2171C4025D66}" type="pres">
      <dgm:prSet presAssocID="{B2A068D3-56D5-4975-8195-D4D554892D15}" presName="Accent2" presStyleCnt="0"/>
      <dgm:spPr/>
    </dgm:pt>
    <dgm:pt modelId="{67088F85-4A9D-40D4-B052-2F9146953D39}" type="pres">
      <dgm:prSet presAssocID="{B2A068D3-56D5-4975-8195-D4D554892D15}" presName="Accent" presStyleLbl="node1" presStyleIdx="1" presStyleCnt="3"/>
      <dgm:spPr/>
    </dgm:pt>
    <dgm:pt modelId="{7D6D6642-286E-4A75-B9C5-9216E56BE7C6}" type="pres">
      <dgm:prSet presAssocID="{B2A068D3-56D5-4975-8195-D4D554892D15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084B8A-FEE1-4D5E-90FD-F3CBE2517DBB}" type="pres">
      <dgm:prSet presAssocID="{BB462A62-306B-4921-B4AC-B94CF6A90BAA}" presName="Accent3" presStyleCnt="0"/>
      <dgm:spPr/>
    </dgm:pt>
    <dgm:pt modelId="{52044246-504D-427B-9193-AA5B863BC2EF}" type="pres">
      <dgm:prSet presAssocID="{BB462A62-306B-4921-B4AC-B94CF6A90BAA}" presName="Accent" presStyleLbl="node1" presStyleIdx="2" presStyleCnt="3"/>
      <dgm:spPr/>
    </dgm:pt>
    <dgm:pt modelId="{D0948462-16AC-4E1B-A681-0622E15C4E27}" type="pres">
      <dgm:prSet presAssocID="{BB462A62-306B-4921-B4AC-B94CF6A90BAA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11F738AE-8C7E-492A-AA15-501E97901B6A}" type="presOf" srcId="{BB462A62-306B-4921-B4AC-B94CF6A90BAA}" destId="{D0948462-16AC-4E1B-A681-0622E15C4E27}" srcOrd="0" destOrd="0" presId="urn:microsoft.com/office/officeart/2009/layout/CircleArrowProcess"/>
    <dgm:cxn modelId="{D8D03FB3-0465-416D-8AED-EFA40B3BD28B}" type="presOf" srcId="{B2A068D3-56D5-4975-8195-D4D554892D15}" destId="{7D6D6642-286E-4A75-B9C5-9216E56BE7C6}" srcOrd="0" destOrd="0" presId="urn:microsoft.com/office/officeart/2009/layout/CircleArrowProcess"/>
    <dgm:cxn modelId="{D48D6419-F9F4-456C-9F7E-69A954B9D7F6}" srcId="{50F5C403-A1E2-4C69-BC72-ECF307314007}" destId="{BB462A62-306B-4921-B4AC-B94CF6A90BAA}" srcOrd="2" destOrd="0" parTransId="{FA295FE1-5525-45E3-89A0-431D9B8149B4}" sibTransId="{1D352DB7-ADB8-46F2-92EA-1951EA89E98A}"/>
    <dgm:cxn modelId="{0F3A3CD0-31F4-42BB-90E4-221D8272F691}" type="presOf" srcId="{FF73FE38-5FB3-43F5-AD4D-2D1CB175C8F5}" destId="{5C0DC754-630E-4E10-8BEA-CE6231DC1238}" srcOrd="0" destOrd="0" presId="urn:microsoft.com/office/officeart/2009/layout/CircleArrowProcess"/>
    <dgm:cxn modelId="{946DAB84-1C86-45FE-9EB7-BB88B9932092}" type="presOf" srcId="{50F5C403-A1E2-4C69-BC72-ECF307314007}" destId="{235C20D2-C67B-46F2-8123-063464885223}" srcOrd="0" destOrd="0" presId="urn:microsoft.com/office/officeart/2009/layout/CircleArrowProcess"/>
    <dgm:cxn modelId="{39FC3C48-A474-4973-BE4B-C4BFAA812B83}" srcId="{50F5C403-A1E2-4C69-BC72-ECF307314007}" destId="{FF73FE38-5FB3-43F5-AD4D-2D1CB175C8F5}" srcOrd="0" destOrd="0" parTransId="{774A6FFD-A2FA-4E25-B330-6D5D088C0202}" sibTransId="{DA50483F-1FB2-4272-9876-F66C5EE23367}"/>
    <dgm:cxn modelId="{D2BF1F9B-1B69-4F93-A570-2C16EDAA5814}" srcId="{50F5C403-A1E2-4C69-BC72-ECF307314007}" destId="{B2A068D3-56D5-4975-8195-D4D554892D15}" srcOrd="1" destOrd="0" parTransId="{11B3A11A-7B24-46B5-8CFC-418658621C90}" sibTransId="{0F71D7EA-0D92-45B1-9AA1-B72296D88374}"/>
    <dgm:cxn modelId="{9F87A20C-3157-430D-99AE-ACA5360BC20A}" type="presParOf" srcId="{235C20D2-C67B-46F2-8123-063464885223}" destId="{E8B155BD-61E7-4598-975E-26717B8F973F}" srcOrd="0" destOrd="0" presId="urn:microsoft.com/office/officeart/2009/layout/CircleArrowProcess"/>
    <dgm:cxn modelId="{0EBE73C5-22D2-40A1-8967-C3252457F922}" type="presParOf" srcId="{E8B155BD-61E7-4598-975E-26717B8F973F}" destId="{4C2237E6-A392-4667-9E39-24585CC89FC7}" srcOrd="0" destOrd="0" presId="urn:microsoft.com/office/officeart/2009/layout/CircleArrowProcess"/>
    <dgm:cxn modelId="{7F7D999E-A711-484F-8DBF-05FA25AF9ABF}" type="presParOf" srcId="{235C20D2-C67B-46F2-8123-063464885223}" destId="{5C0DC754-630E-4E10-8BEA-CE6231DC1238}" srcOrd="1" destOrd="0" presId="urn:microsoft.com/office/officeart/2009/layout/CircleArrowProcess"/>
    <dgm:cxn modelId="{B1914DDE-7A1F-4E0D-A0D0-F7C73CD898AA}" type="presParOf" srcId="{235C20D2-C67B-46F2-8123-063464885223}" destId="{D24EC70B-053E-4731-855D-2171C4025D66}" srcOrd="2" destOrd="0" presId="urn:microsoft.com/office/officeart/2009/layout/CircleArrowProcess"/>
    <dgm:cxn modelId="{FF722ECE-F364-443D-8441-2D57ED30A710}" type="presParOf" srcId="{D24EC70B-053E-4731-855D-2171C4025D66}" destId="{67088F85-4A9D-40D4-B052-2F9146953D39}" srcOrd="0" destOrd="0" presId="urn:microsoft.com/office/officeart/2009/layout/CircleArrowProcess"/>
    <dgm:cxn modelId="{B5B65F7E-8EA9-4039-9C1A-F3B1C1FA78A6}" type="presParOf" srcId="{235C20D2-C67B-46F2-8123-063464885223}" destId="{7D6D6642-286E-4A75-B9C5-9216E56BE7C6}" srcOrd="3" destOrd="0" presId="urn:microsoft.com/office/officeart/2009/layout/CircleArrowProcess"/>
    <dgm:cxn modelId="{81C40368-4FBF-461D-A768-BA72D0F8F56C}" type="presParOf" srcId="{235C20D2-C67B-46F2-8123-063464885223}" destId="{5F084B8A-FEE1-4D5E-90FD-F3CBE2517DBB}" srcOrd="4" destOrd="0" presId="urn:microsoft.com/office/officeart/2009/layout/CircleArrowProcess"/>
    <dgm:cxn modelId="{94F138EF-1E16-4BE6-811D-D6B3CFFF22B8}" type="presParOf" srcId="{5F084B8A-FEE1-4D5E-90FD-F3CBE2517DBB}" destId="{52044246-504D-427B-9193-AA5B863BC2EF}" srcOrd="0" destOrd="0" presId="urn:microsoft.com/office/officeart/2009/layout/CircleArrowProcess"/>
    <dgm:cxn modelId="{931EFF74-F466-4AB1-8DC5-961C4DE6A278}" type="presParOf" srcId="{235C20D2-C67B-46F2-8123-063464885223}" destId="{D0948462-16AC-4E1B-A681-0622E15C4E27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1860D08B-EE30-4A76-B8D9-B018EEA1FCE2}" type="doc">
      <dgm:prSet loTypeId="urn:microsoft.com/office/officeart/2005/8/layout/radial5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9BE58471-2B7F-47AA-B16A-FEF6D1A8DCF3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  <a:latin typeface="Arial Narrow" pitchFamily="34" charset="0"/>
            </a:rPr>
            <a:t>Áreas comuns para a Presidência e Secretaria Geral</a:t>
          </a:r>
          <a:endParaRPr lang="pt-BR" sz="14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B1B0F5D5-27BB-4306-8DC4-7C8A787F80D9}" type="parTrans" cxnId="{35D7DAC1-20A8-4031-A407-570A04BBBEE4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BBB6608B-623A-4EDF-88D0-911E29821A2B}" type="sibTrans" cxnId="{35D7DAC1-20A8-4031-A407-570A04BBBEE4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30BABF49-9E38-42C8-8884-526ED9962829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  <a:latin typeface="Arial Narrow" pitchFamily="34" charset="0"/>
            </a:rPr>
            <a:t>Comunicação</a:t>
          </a:r>
          <a:endParaRPr lang="pt-BR" sz="14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B2467995-E783-4D5F-9FB1-DBD720F81E72}" type="parTrans" cxnId="{A19EE2C7-DF9A-45CA-8208-5B59B7013C1B}">
      <dgm:prSet custT="1"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6823534F-0C74-48D2-96AA-2BB9D46745A6}" type="sibTrans" cxnId="{A19EE2C7-DF9A-45CA-8208-5B59B7013C1B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C2DF375B-225B-4003-825F-8F348542B1BD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  <a:latin typeface="Arial Narrow" pitchFamily="34" charset="0"/>
            </a:rPr>
            <a:t>Formação</a:t>
          </a:r>
          <a:endParaRPr lang="pt-BR" sz="14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DDB4D24F-0A53-4E05-B86B-A03CCCC0E199}" type="parTrans" cxnId="{E1226A94-AB11-424E-A552-25E3499C3DD5}">
      <dgm:prSet custT="1"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E301C2E5-7CE5-4DE8-B879-C02A37DB7036}" type="sibTrans" cxnId="{E1226A94-AB11-424E-A552-25E3499C3DD5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24743BFB-73AF-4A50-A22E-19F842262544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  <a:latin typeface="Arial Narrow" pitchFamily="34" charset="0"/>
            </a:rPr>
            <a:t>Ministérios</a:t>
          </a:r>
          <a:endParaRPr lang="pt-BR" sz="14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B1511B46-B4AD-4090-AC13-D7C84B8C4B7D}" type="parTrans" cxnId="{14A9B388-06F3-44CA-84EE-7ECCAD345AB6}">
      <dgm:prSet custT="1"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E20F8A6B-2892-4242-BBBA-3A5D99D4DC08}" type="sibTrans" cxnId="{14A9B388-06F3-44CA-84EE-7ECCAD345AB6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7E642CD9-86D0-4571-A6DA-51FF7A5A6AC6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  <a:latin typeface="Arial Narrow" pitchFamily="34" charset="0"/>
            </a:rPr>
            <a:t>Sustentabilidade </a:t>
          </a:r>
          <a:r>
            <a:rPr lang="pt-BR" sz="1400" b="1" dirty="0">
              <a:solidFill>
                <a:schemeClr val="bg1"/>
              </a:solidFill>
              <a:latin typeface="Arial Narrow" pitchFamily="34" charset="0"/>
            </a:rPr>
            <a:t>financeira</a:t>
          </a:r>
        </a:p>
      </dgm:t>
    </dgm:pt>
    <dgm:pt modelId="{98628250-C72D-4D0B-BEC0-BAC2703CA654}" type="parTrans" cxnId="{C2FF7714-F7CE-4DBE-A9B4-424FCD5F53A8}">
      <dgm:prSet custT="1"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C672B0CE-B1A9-4C7C-997E-545E4E759439}" type="sibTrans" cxnId="{C2FF7714-F7CE-4DBE-A9B4-424FCD5F53A8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98F16BE2-ACE9-464F-9E79-2A39C73DC178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  <a:latin typeface="Arial Narrow" pitchFamily="34" charset="0"/>
            </a:rPr>
            <a:t>Missão</a:t>
          </a:r>
          <a:endParaRPr lang="pt-BR" sz="14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C7BE85F6-DA3F-4510-934B-F329DADDAB9B}" type="parTrans" cxnId="{2C420CCE-E56A-4A6C-8D80-7C23BB9E92DE}">
      <dgm:prSet custT="1"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B211F18B-DC85-4A57-A9EA-08D59C59B0E3}" type="sibTrans" cxnId="{2C420CCE-E56A-4A6C-8D80-7C23BB9E92DE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01985A77-E015-4430-9A29-0DA4D18F0D0B}">
      <dgm:prSet phldrT="[Texto]" custT="1"/>
      <dgm:spPr/>
      <dgm:t>
        <a:bodyPr/>
        <a:lstStyle/>
        <a:p>
          <a:r>
            <a:rPr lang="pt-BR" sz="1400" b="1" dirty="0" err="1" smtClean="0">
              <a:solidFill>
                <a:schemeClr val="bg1"/>
              </a:solidFill>
              <a:latin typeface="Arial Narrow" pitchFamily="34" charset="0"/>
            </a:rPr>
            <a:t>Ecumene</a:t>
          </a:r>
          <a:endParaRPr lang="pt-BR" sz="14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984FA145-1F3A-41CC-B79F-BF0952B5CBF0}" type="parTrans" cxnId="{8C1D4BD6-D104-4678-BA03-8133F06DA9F8}">
      <dgm:prSet custT="1"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6505E7CB-78E6-4763-95C2-68C5DBC236A7}" type="sibTrans" cxnId="{8C1D4BD6-D104-4678-BA03-8133F06DA9F8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FAACBADE-210C-4145-A1CC-7D07B4A73077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  <a:latin typeface="Arial Narrow" pitchFamily="34" charset="0"/>
            </a:rPr>
            <a:t>Temas</a:t>
          </a:r>
        </a:p>
        <a:p>
          <a:r>
            <a:rPr lang="pt-BR" sz="1400" b="1" dirty="0" smtClean="0">
              <a:solidFill>
                <a:schemeClr val="bg1"/>
              </a:solidFill>
              <a:latin typeface="Arial Narrow" pitchFamily="34" charset="0"/>
            </a:rPr>
            <a:t> específicos</a:t>
          </a:r>
          <a:endParaRPr lang="pt-BR" sz="14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BD248FBE-ADEA-4B7A-ADB0-4AA35BD2F10E}" type="parTrans" cxnId="{8E7B5D21-E5E9-4C51-91D8-918A170BD3CC}">
      <dgm:prSet custT="1"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BE94A4F2-F929-4004-9056-F008598C3B46}" type="sibTrans" cxnId="{8E7B5D21-E5E9-4C51-91D8-918A170BD3CC}">
      <dgm:prSet/>
      <dgm:spPr/>
      <dgm:t>
        <a:bodyPr/>
        <a:lstStyle/>
        <a:p>
          <a:endParaRPr lang="pt-BR" sz="1400" b="1">
            <a:solidFill>
              <a:schemeClr val="bg1"/>
            </a:solidFill>
            <a:latin typeface="Arial Narrow" pitchFamily="34" charset="0"/>
          </a:endParaRPr>
        </a:p>
      </dgm:t>
    </dgm:pt>
    <dgm:pt modelId="{7439DBE1-7FD8-4CFE-A2C0-435E273D3ACF}">
      <dgm:prSet phldrT="[Texto]" custT="1"/>
      <dgm:spPr/>
      <dgm:t>
        <a:bodyPr/>
        <a:lstStyle/>
        <a:p>
          <a:r>
            <a:rPr lang="pt-BR" sz="1400" b="1" dirty="0" smtClean="0">
              <a:solidFill>
                <a:schemeClr val="bg1"/>
              </a:solidFill>
              <a:latin typeface="Arial Narrow" pitchFamily="34" charset="0"/>
            </a:rPr>
            <a:t>Habilitação ministerial</a:t>
          </a:r>
          <a:endParaRPr lang="pt-BR" sz="1400" b="1" dirty="0">
            <a:solidFill>
              <a:schemeClr val="bg1"/>
            </a:solidFill>
            <a:latin typeface="Arial Narrow" pitchFamily="34" charset="0"/>
          </a:endParaRPr>
        </a:p>
      </dgm:t>
    </dgm:pt>
    <dgm:pt modelId="{74A22B3C-6766-4D3C-8D20-09A5224E9E21}" type="parTrans" cxnId="{D750FCE8-5A06-4270-99C6-E507D0711070}">
      <dgm:prSet custT="1"/>
      <dgm:spPr/>
      <dgm:t>
        <a:bodyPr/>
        <a:lstStyle/>
        <a:p>
          <a:endParaRPr lang="pt-BR" sz="1400" b="1">
            <a:solidFill>
              <a:schemeClr val="bg1"/>
            </a:solidFill>
          </a:endParaRPr>
        </a:p>
      </dgm:t>
    </dgm:pt>
    <dgm:pt modelId="{F50C49F2-F77F-4492-8052-69F15A2D2467}" type="sibTrans" cxnId="{D750FCE8-5A06-4270-99C6-E507D0711070}">
      <dgm:prSet/>
      <dgm:spPr/>
      <dgm:t>
        <a:bodyPr/>
        <a:lstStyle/>
        <a:p>
          <a:endParaRPr lang="pt-BR" sz="1400" b="1">
            <a:solidFill>
              <a:schemeClr val="bg1"/>
            </a:solidFill>
          </a:endParaRPr>
        </a:p>
      </dgm:t>
    </dgm:pt>
    <dgm:pt modelId="{52F1F33B-6895-4E5F-8B3F-DA64A5A06701}" type="pres">
      <dgm:prSet presAssocID="{1860D08B-EE30-4A76-B8D9-B018EEA1FCE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3950CD2-0375-42AB-959D-4B39E7332287}" type="pres">
      <dgm:prSet presAssocID="{9BE58471-2B7F-47AA-B16A-FEF6D1A8DCF3}" presName="centerShape" presStyleLbl="node0" presStyleIdx="0" presStyleCnt="1"/>
      <dgm:spPr/>
      <dgm:t>
        <a:bodyPr/>
        <a:lstStyle/>
        <a:p>
          <a:endParaRPr lang="pt-BR"/>
        </a:p>
      </dgm:t>
    </dgm:pt>
    <dgm:pt modelId="{FA98DF5D-AEC3-436E-934A-6770BF5EE2C2}" type="pres">
      <dgm:prSet presAssocID="{B2467995-E783-4D5F-9FB1-DBD720F81E72}" presName="parTrans" presStyleLbl="sibTrans2D1" presStyleIdx="0" presStyleCnt="8"/>
      <dgm:spPr/>
      <dgm:t>
        <a:bodyPr/>
        <a:lstStyle/>
        <a:p>
          <a:endParaRPr lang="pt-BR"/>
        </a:p>
      </dgm:t>
    </dgm:pt>
    <dgm:pt modelId="{83A56D89-5A3A-40A3-B920-90A9FFDEEEA4}" type="pres">
      <dgm:prSet presAssocID="{B2467995-E783-4D5F-9FB1-DBD720F81E72}" presName="connectorText" presStyleLbl="sibTrans2D1" presStyleIdx="0" presStyleCnt="8"/>
      <dgm:spPr/>
      <dgm:t>
        <a:bodyPr/>
        <a:lstStyle/>
        <a:p>
          <a:endParaRPr lang="pt-BR"/>
        </a:p>
      </dgm:t>
    </dgm:pt>
    <dgm:pt modelId="{27823877-CDD9-4F9E-9376-8F4834E8FBB2}" type="pres">
      <dgm:prSet presAssocID="{30BABF49-9E38-42C8-8884-526ED9962829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9713B35-D23D-4680-9695-5A04864425DE}" type="pres">
      <dgm:prSet presAssocID="{DDB4D24F-0A53-4E05-B86B-A03CCCC0E199}" presName="parTrans" presStyleLbl="sibTrans2D1" presStyleIdx="1" presStyleCnt="8"/>
      <dgm:spPr/>
      <dgm:t>
        <a:bodyPr/>
        <a:lstStyle/>
        <a:p>
          <a:endParaRPr lang="pt-BR"/>
        </a:p>
      </dgm:t>
    </dgm:pt>
    <dgm:pt modelId="{A51F3E1C-8C1E-4207-B7FE-4AA1E0573CC0}" type="pres">
      <dgm:prSet presAssocID="{DDB4D24F-0A53-4E05-B86B-A03CCCC0E199}" presName="connectorText" presStyleLbl="sibTrans2D1" presStyleIdx="1" presStyleCnt="8"/>
      <dgm:spPr/>
      <dgm:t>
        <a:bodyPr/>
        <a:lstStyle/>
        <a:p>
          <a:endParaRPr lang="pt-BR"/>
        </a:p>
      </dgm:t>
    </dgm:pt>
    <dgm:pt modelId="{ED7A5B6A-546D-44C1-913C-2A6E09027D1F}" type="pres">
      <dgm:prSet presAssocID="{C2DF375B-225B-4003-825F-8F348542B1BD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19A32A2-844E-4EDF-9006-220766C42ED8}" type="pres">
      <dgm:prSet presAssocID="{74A22B3C-6766-4D3C-8D20-09A5224E9E21}" presName="parTrans" presStyleLbl="sibTrans2D1" presStyleIdx="2" presStyleCnt="8"/>
      <dgm:spPr/>
      <dgm:t>
        <a:bodyPr/>
        <a:lstStyle/>
        <a:p>
          <a:endParaRPr lang="pt-BR"/>
        </a:p>
      </dgm:t>
    </dgm:pt>
    <dgm:pt modelId="{16CDEBBA-3385-4F92-A80E-821367DAB22A}" type="pres">
      <dgm:prSet presAssocID="{74A22B3C-6766-4D3C-8D20-09A5224E9E21}" presName="connectorText" presStyleLbl="sibTrans2D1" presStyleIdx="2" presStyleCnt="8"/>
      <dgm:spPr/>
      <dgm:t>
        <a:bodyPr/>
        <a:lstStyle/>
        <a:p>
          <a:endParaRPr lang="pt-BR"/>
        </a:p>
      </dgm:t>
    </dgm:pt>
    <dgm:pt modelId="{96CC5C3F-CE15-4B62-9AB6-C613821A2212}" type="pres">
      <dgm:prSet presAssocID="{7439DBE1-7FD8-4CFE-A2C0-435E273D3ACF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68140D23-F18F-4D82-8A62-BC8E1E24D036}" type="pres">
      <dgm:prSet presAssocID="{B1511B46-B4AD-4090-AC13-D7C84B8C4B7D}" presName="parTrans" presStyleLbl="sibTrans2D1" presStyleIdx="3" presStyleCnt="8"/>
      <dgm:spPr/>
      <dgm:t>
        <a:bodyPr/>
        <a:lstStyle/>
        <a:p>
          <a:endParaRPr lang="pt-BR"/>
        </a:p>
      </dgm:t>
    </dgm:pt>
    <dgm:pt modelId="{B7AEA306-584B-4850-BBD6-46A1166341CF}" type="pres">
      <dgm:prSet presAssocID="{B1511B46-B4AD-4090-AC13-D7C84B8C4B7D}" presName="connectorText" presStyleLbl="sibTrans2D1" presStyleIdx="3" presStyleCnt="8"/>
      <dgm:spPr/>
      <dgm:t>
        <a:bodyPr/>
        <a:lstStyle/>
        <a:p>
          <a:endParaRPr lang="pt-BR"/>
        </a:p>
      </dgm:t>
    </dgm:pt>
    <dgm:pt modelId="{80370264-937B-42E9-ABD8-B7BC41C3CE37}" type="pres">
      <dgm:prSet presAssocID="{24743BFB-73AF-4A50-A22E-19F842262544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38A8C20-A096-4F6A-A978-441B7603673A}" type="pres">
      <dgm:prSet presAssocID="{98628250-C72D-4D0B-BEC0-BAC2703CA654}" presName="parTrans" presStyleLbl="sibTrans2D1" presStyleIdx="4" presStyleCnt="8"/>
      <dgm:spPr/>
      <dgm:t>
        <a:bodyPr/>
        <a:lstStyle/>
        <a:p>
          <a:endParaRPr lang="pt-BR"/>
        </a:p>
      </dgm:t>
    </dgm:pt>
    <dgm:pt modelId="{3971C439-9103-4EF5-9B38-B43611137D0B}" type="pres">
      <dgm:prSet presAssocID="{98628250-C72D-4D0B-BEC0-BAC2703CA654}" presName="connectorText" presStyleLbl="sibTrans2D1" presStyleIdx="4" presStyleCnt="8"/>
      <dgm:spPr/>
      <dgm:t>
        <a:bodyPr/>
        <a:lstStyle/>
        <a:p>
          <a:endParaRPr lang="pt-BR"/>
        </a:p>
      </dgm:t>
    </dgm:pt>
    <dgm:pt modelId="{D3A0857D-2CC9-4245-BFAA-179E678391DA}" type="pres">
      <dgm:prSet presAssocID="{7E642CD9-86D0-4571-A6DA-51FF7A5A6AC6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FCA96EC-47A7-47AE-BBDD-9411AA866DE7}" type="pres">
      <dgm:prSet presAssocID="{C7BE85F6-DA3F-4510-934B-F329DADDAB9B}" presName="parTrans" presStyleLbl="sibTrans2D1" presStyleIdx="5" presStyleCnt="8"/>
      <dgm:spPr/>
      <dgm:t>
        <a:bodyPr/>
        <a:lstStyle/>
        <a:p>
          <a:endParaRPr lang="pt-BR"/>
        </a:p>
      </dgm:t>
    </dgm:pt>
    <dgm:pt modelId="{9AC0B76B-EC20-4FA8-9018-BBA174C8A00B}" type="pres">
      <dgm:prSet presAssocID="{C7BE85F6-DA3F-4510-934B-F329DADDAB9B}" presName="connectorText" presStyleLbl="sibTrans2D1" presStyleIdx="5" presStyleCnt="8"/>
      <dgm:spPr/>
      <dgm:t>
        <a:bodyPr/>
        <a:lstStyle/>
        <a:p>
          <a:endParaRPr lang="pt-BR"/>
        </a:p>
      </dgm:t>
    </dgm:pt>
    <dgm:pt modelId="{95553328-63D7-4E55-94AE-82A5ACBAFA3F}" type="pres">
      <dgm:prSet presAssocID="{98F16BE2-ACE9-464F-9E79-2A39C73DC178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9856876-6F3A-480F-A8ED-DA4544815A34}" type="pres">
      <dgm:prSet presAssocID="{984FA145-1F3A-41CC-B79F-BF0952B5CBF0}" presName="parTrans" presStyleLbl="sibTrans2D1" presStyleIdx="6" presStyleCnt="8"/>
      <dgm:spPr/>
      <dgm:t>
        <a:bodyPr/>
        <a:lstStyle/>
        <a:p>
          <a:endParaRPr lang="pt-BR"/>
        </a:p>
      </dgm:t>
    </dgm:pt>
    <dgm:pt modelId="{292E119A-546C-4740-B4B2-20DCFD3460A6}" type="pres">
      <dgm:prSet presAssocID="{984FA145-1F3A-41CC-B79F-BF0952B5CBF0}" presName="connectorText" presStyleLbl="sibTrans2D1" presStyleIdx="6" presStyleCnt="8"/>
      <dgm:spPr/>
      <dgm:t>
        <a:bodyPr/>
        <a:lstStyle/>
        <a:p>
          <a:endParaRPr lang="pt-BR"/>
        </a:p>
      </dgm:t>
    </dgm:pt>
    <dgm:pt modelId="{58795942-4783-4315-AE77-C57B7AEF6EEA}" type="pres">
      <dgm:prSet presAssocID="{01985A77-E015-4430-9A29-0DA4D18F0D0B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FD3A7E8-BD7C-4ABE-BA2E-43325D2A8FB0}" type="pres">
      <dgm:prSet presAssocID="{BD248FBE-ADEA-4B7A-ADB0-4AA35BD2F10E}" presName="parTrans" presStyleLbl="sibTrans2D1" presStyleIdx="7" presStyleCnt="8"/>
      <dgm:spPr/>
      <dgm:t>
        <a:bodyPr/>
        <a:lstStyle/>
        <a:p>
          <a:endParaRPr lang="pt-BR"/>
        </a:p>
      </dgm:t>
    </dgm:pt>
    <dgm:pt modelId="{7BC98EAD-9D94-46A3-8CD3-4015AF09B084}" type="pres">
      <dgm:prSet presAssocID="{BD248FBE-ADEA-4B7A-ADB0-4AA35BD2F10E}" presName="connectorText" presStyleLbl="sibTrans2D1" presStyleIdx="7" presStyleCnt="8"/>
      <dgm:spPr/>
      <dgm:t>
        <a:bodyPr/>
        <a:lstStyle/>
        <a:p>
          <a:endParaRPr lang="pt-BR"/>
        </a:p>
      </dgm:t>
    </dgm:pt>
    <dgm:pt modelId="{2CC9280C-8B2A-4A32-BC95-AD478E2FD864}" type="pres">
      <dgm:prSet presAssocID="{FAACBADE-210C-4145-A1CC-7D07B4A73077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750FCE8-5A06-4270-99C6-E507D0711070}" srcId="{9BE58471-2B7F-47AA-B16A-FEF6D1A8DCF3}" destId="{7439DBE1-7FD8-4CFE-A2C0-435E273D3ACF}" srcOrd="2" destOrd="0" parTransId="{74A22B3C-6766-4D3C-8D20-09A5224E9E21}" sibTransId="{F50C49F2-F77F-4492-8052-69F15A2D2467}"/>
    <dgm:cxn modelId="{611F7839-C602-4953-866F-50C229F7DD74}" type="presOf" srcId="{C7BE85F6-DA3F-4510-934B-F329DADDAB9B}" destId="{9AC0B76B-EC20-4FA8-9018-BBA174C8A00B}" srcOrd="1" destOrd="0" presId="urn:microsoft.com/office/officeart/2005/8/layout/radial5"/>
    <dgm:cxn modelId="{E3F7F0E3-023C-4580-949A-50EF8A514DD4}" type="presOf" srcId="{98F16BE2-ACE9-464F-9E79-2A39C73DC178}" destId="{95553328-63D7-4E55-94AE-82A5ACBAFA3F}" srcOrd="0" destOrd="0" presId="urn:microsoft.com/office/officeart/2005/8/layout/radial5"/>
    <dgm:cxn modelId="{1B4CBA43-0881-4B2F-B7B3-CCAE49000969}" type="presOf" srcId="{30BABF49-9E38-42C8-8884-526ED9962829}" destId="{27823877-CDD9-4F9E-9376-8F4834E8FBB2}" srcOrd="0" destOrd="0" presId="urn:microsoft.com/office/officeart/2005/8/layout/radial5"/>
    <dgm:cxn modelId="{38B29854-8D3E-4C3B-82A8-FA444FD33CAB}" type="presOf" srcId="{B1511B46-B4AD-4090-AC13-D7C84B8C4B7D}" destId="{B7AEA306-584B-4850-BBD6-46A1166341CF}" srcOrd="1" destOrd="0" presId="urn:microsoft.com/office/officeart/2005/8/layout/radial5"/>
    <dgm:cxn modelId="{6EEB218E-3D03-48A0-B5D8-CD36124F5022}" type="presOf" srcId="{98628250-C72D-4D0B-BEC0-BAC2703CA654}" destId="{138A8C20-A096-4F6A-A978-441B7603673A}" srcOrd="0" destOrd="0" presId="urn:microsoft.com/office/officeart/2005/8/layout/radial5"/>
    <dgm:cxn modelId="{18AA51F2-5DB1-48D2-9897-3EB640CEE00C}" type="presOf" srcId="{01985A77-E015-4430-9A29-0DA4D18F0D0B}" destId="{58795942-4783-4315-AE77-C57B7AEF6EEA}" srcOrd="0" destOrd="0" presId="urn:microsoft.com/office/officeart/2005/8/layout/radial5"/>
    <dgm:cxn modelId="{9C1ED48C-B1D8-46AE-95CD-26698495092A}" type="presOf" srcId="{FAACBADE-210C-4145-A1CC-7D07B4A73077}" destId="{2CC9280C-8B2A-4A32-BC95-AD478E2FD864}" srcOrd="0" destOrd="0" presId="urn:microsoft.com/office/officeart/2005/8/layout/radial5"/>
    <dgm:cxn modelId="{F2254F05-0EDC-4830-AE86-11D34DDE35FB}" type="presOf" srcId="{7E642CD9-86D0-4571-A6DA-51FF7A5A6AC6}" destId="{D3A0857D-2CC9-4245-BFAA-179E678391DA}" srcOrd="0" destOrd="0" presId="urn:microsoft.com/office/officeart/2005/8/layout/radial5"/>
    <dgm:cxn modelId="{2C420CCE-E56A-4A6C-8D80-7C23BB9E92DE}" srcId="{9BE58471-2B7F-47AA-B16A-FEF6D1A8DCF3}" destId="{98F16BE2-ACE9-464F-9E79-2A39C73DC178}" srcOrd="5" destOrd="0" parTransId="{C7BE85F6-DA3F-4510-934B-F329DADDAB9B}" sibTransId="{B211F18B-DC85-4A57-A9EA-08D59C59B0E3}"/>
    <dgm:cxn modelId="{301E6838-36C8-4F20-A435-D2AB2D5865F6}" type="presOf" srcId="{B2467995-E783-4D5F-9FB1-DBD720F81E72}" destId="{FA98DF5D-AEC3-436E-934A-6770BF5EE2C2}" srcOrd="0" destOrd="0" presId="urn:microsoft.com/office/officeart/2005/8/layout/radial5"/>
    <dgm:cxn modelId="{A19EE2C7-DF9A-45CA-8208-5B59B7013C1B}" srcId="{9BE58471-2B7F-47AA-B16A-FEF6D1A8DCF3}" destId="{30BABF49-9E38-42C8-8884-526ED9962829}" srcOrd="0" destOrd="0" parTransId="{B2467995-E783-4D5F-9FB1-DBD720F81E72}" sibTransId="{6823534F-0C74-48D2-96AA-2BB9D46745A6}"/>
    <dgm:cxn modelId="{D4FF5A01-BF83-46D5-9DB5-12052A790F06}" type="presOf" srcId="{984FA145-1F3A-41CC-B79F-BF0952B5CBF0}" destId="{292E119A-546C-4740-B4B2-20DCFD3460A6}" srcOrd="1" destOrd="0" presId="urn:microsoft.com/office/officeart/2005/8/layout/radial5"/>
    <dgm:cxn modelId="{A0D27F7B-44FD-408D-898E-779533D4A112}" type="presOf" srcId="{B1511B46-B4AD-4090-AC13-D7C84B8C4B7D}" destId="{68140D23-F18F-4D82-8A62-BC8E1E24D036}" srcOrd="0" destOrd="0" presId="urn:microsoft.com/office/officeart/2005/8/layout/radial5"/>
    <dgm:cxn modelId="{0BE654F9-19E5-4DBA-ABF0-8049E281AE83}" type="presOf" srcId="{9BE58471-2B7F-47AA-B16A-FEF6D1A8DCF3}" destId="{03950CD2-0375-42AB-959D-4B39E7332287}" srcOrd="0" destOrd="0" presId="urn:microsoft.com/office/officeart/2005/8/layout/radial5"/>
    <dgm:cxn modelId="{2FE98F82-F370-4711-B9E8-354F458E1043}" type="presOf" srcId="{B2467995-E783-4D5F-9FB1-DBD720F81E72}" destId="{83A56D89-5A3A-40A3-B920-90A9FFDEEEA4}" srcOrd="1" destOrd="0" presId="urn:microsoft.com/office/officeart/2005/8/layout/radial5"/>
    <dgm:cxn modelId="{FCAAC85B-7788-47AA-9248-03471247C78A}" type="presOf" srcId="{1860D08B-EE30-4A76-B8D9-B018EEA1FCE2}" destId="{52F1F33B-6895-4E5F-8B3F-DA64A5A06701}" srcOrd="0" destOrd="0" presId="urn:microsoft.com/office/officeart/2005/8/layout/radial5"/>
    <dgm:cxn modelId="{8C1D4BD6-D104-4678-BA03-8133F06DA9F8}" srcId="{9BE58471-2B7F-47AA-B16A-FEF6D1A8DCF3}" destId="{01985A77-E015-4430-9A29-0DA4D18F0D0B}" srcOrd="6" destOrd="0" parTransId="{984FA145-1F3A-41CC-B79F-BF0952B5CBF0}" sibTransId="{6505E7CB-78E6-4763-95C2-68C5DBC236A7}"/>
    <dgm:cxn modelId="{14A9B388-06F3-44CA-84EE-7ECCAD345AB6}" srcId="{9BE58471-2B7F-47AA-B16A-FEF6D1A8DCF3}" destId="{24743BFB-73AF-4A50-A22E-19F842262544}" srcOrd="3" destOrd="0" parTransId="{B1511B46-B4AD-4090-AC13-D7C84B8C4B7D}" sibTransId="{E20F8A6B-2892-4242-BBBA-3A5D99D4DC08}"/>
    <dgm:cxn modelId="{4FEB83F7-F7C1-4012-81B1-8B5782159FF5}" type="presOf" srcId="{74A22B3C-6766-4D3C-8D20-09A5224E9E21}" destId="{16CDEBBA-3385-4F92-A80E-821367DAB22A}" srcOrd="1" destOrd="0" presId="urn:microsoft.com/office/officeart/2005/8/layout/radial5"/>
    <dgm:cxn modelId="{3B0EC9DE-2424-428F-BF24-DC432A161794}" type="presOf" srcId="{C2DF375B-225B-4003-825F-8F348542B1BD}" destId="{ED7A5B6A-546D-44C1-913C-2A6E09027D1F}" srcOrd="0" destOrd="0" presId="urn:microsoft.com/office/officeart/2005/8/layout/radial5"/>
    <dgm:cxn modelId="{96F011C2-0C33-4691-99A2-20D4EE8713AD}" type="presOf" srcId="{98628250-C72D-4D0B-BEC0-BAC2703CA654}" destId="{3971C439-9103-4EF5-9B38-B43611137D0B}" srcOrd="1" destOrd="0" presId="urn:microsoft.com/office/officeart/2005/8/layout/radial5"/>
    <dgm:cxn modelId="{8E7B5D21-E5E9-4C51-91D8-918A170BD3CC}" srcId="{9BE58471-2B7F-47AA-B16A-FEF6D1A8DCF3}" destId="{FAACBADE-210C-4145-A1CC-7D07B4A73077}" srcOrd="7" destOrd="0" parTransId="{BD248FBE-ADEA-4B7A-ADB0-4AA35BD2F10E}" sibTransId="{BE94A4F2-F929-4004-9056-F008598C3B46}"/>
    <dgm:cxn modelId="{10FB5019-98B6-4C88-8461-E41972C2C39A}" type="presOf" srcId="{DDB4D24F-0A53-4E05-B86B-A03CCCC0E199}" destId="{A51F3E1C-8C1E-4207-B7FE-4AA1E0573CC0}" srcOrd="1" destOrd="0" presId="urn:microsoft.com/office/officeart/2005/8/layout/radial5"/>
    <dgm:cxn modelId="{4B21D199-6B91-4482-8363-038540B13812}" type="presOf" srcId="{BD248FBE-ADEA-4B7A-ADB0-4AA35BD2F10E}" destId="{7BC98EAD-9D94-46A3-8CD3-4015AF09B084}" srcOrd="1" destOrd="0" presId="urn:microsoft.com/office/officeart/2005/8/layout/radial5"/>
    <dgm:cxn modelId="{C2FF7714-F7CE-4DBE-A9B4-424FCD5F53A8}" srcId="{9BE58471-2B7F-47AA-B16A-FEF6D1A8DCF3}" destId="{7E642CD9-86D0-4571-A6DA-51FF7A5A6AC6}" srcOrd="4" destOrd="0" parTransId="{98628250-C72D-4D0B-BEC0-BAC2703CA654}" sibTransId="{C672B0CE-B1A9-4C7C-997E-545E4E759439}"/>
    <dgm:cxn modelId="{14609768-8E96-4158-BE84-C7CB3726B1D4}" type="presOf" srcId="{DDB4D24F-0A53-4E05-B86B-A03CCCC0E199}" destId="{09713B35-D23D-4680-9695-5A04864425DE}" srcOrd="0" destOrd="0" presId="urn:microsoft.com/office/officeart/2005/8/layout/radial5"/>
    <dgm:cxn modelId="{2337481D-7F34-49E3-A78E-A2D64FD18256}" type="presOf" srcId="{BD248FBE-ADEA-4B7A-ADB0-4AA35BD2F10E}" destId="{FFD3A7E8-BD7C-4ABE-BA2E-43325D2A8FB0}" srcOrd="0" destOrd="0" presId="urn:microsoft.com/office/officeart/2005/8/layout/radial5"/>
    <dgm:cxn modelId="{6D049DA8-C33F-4474-BA51-ED2093E2FA5A}" type="presOf" srcId="{24743BFB-73AF-4A50-A22E-19F842262544}" destId="{80370264-937B-42E9-ABD8-B7BC41C3CE37}" srcOrd="0" destOrd="0" presId="urn:microsoft.com/office/officeart/2005/8/layout/radial5"/>
    <dgm:cxn modelId="{E1226A94-AB11-424E-A552-25E3499C3DD5}" srcId="{9BE58471-2B7F-47AA-B16A-FEF6D1A8DCF3}" destId="{C2DF375B-225B-4003-825F-8F348542B1BD}" srcOrd="1" destOrd="0" parTransId="{DDB4D24F-0A53-4E05-B86B-A03CCCC0E199}" sibTransId="{E301C2E5-7CE5-4DE8-B879-C02A37DB7036}"/>
    <dgm:cxn modelId="{D7BDBA7E-7F92-4594-BD83-5BEA524CE201}" type="presOf" srcId="{C7BE85F6-DA3F-4510-934B-F329DADDAB9B}" destId="{7FCA96EC-47A7-47AE-BBDD-9411AA866DE7}" srcOrd="0" destOrd="0" presId="urn:microsoft.com/office/officeart/2005/8/layout/radial5"/>
    <dgm:cxn modelId="{6254326D-EBA4-40C4-8335-0CB0993AD750}" type="presOf" srcId="{984FA145-1F3A-41CC-B79F-BF0952B5CBF0}" destId="{99856876-6F3A-480F-A8ED-DA4544815A34}" srcOrd="0" destOrd="0" presId="urn:microsoft.com/office/officeart/2005/8/layout/radial5"/>
    <dgm:cxn modelId="{24328FC1-EEB9-4044-944C-00CB6B12870C}" type="presOf" srcId="{74A22B3C-6766-4D3C-8D20-09A5224E9E21}" destId="{919A32A2-844E-4EDF-9006-220766C42ED8}" srcOrd="0" destOrd="0" presId="urn:microsoft.com/office/officeart/2005/8/layout/radial5"/>
    <dgm:cxn modelId="{35D7DAC1-20A8-4031-A407-570A04BBBEE4}" srcId="{1860D08B-EE30-4A76-B8D9-B018EEA1FCE2}" destId="{9BE58471-2B7F-47AA-B16A-FEF6D1A8DCF3}" srcOrd="0" destOrd="0" parTransId="{B1B0F5D5-27BB-4306-8DC4-7C8A787F80D9}" sibTransId="{BBB6608B-623A-4EDF-88D0-911E29821A2B}"/>
    <dgm:cxn modelId="{BCFE3AD3-4ABF-48FB-81E6-DE5130959615}" type="presOf" srcId="{7439DBE1-7FD8-4CFE-A2C0-435E273D3ACF}" destId="{96CC5C3F-CE15-4B62-9AB6-C613821A2212}" srcOrd="0" destOrd="0" presId="urn:microsoft.com/office/officeart/2005/8/layout/radial5"/>
    <dgm:cxn modelId="{3F93E8BC-26A5-4584-BFE7-8347E90C7D49}" type="presParOf" srcId="{52F1F33B-6895-4E5F-8B3F-DA64A5A06701}" destId="{03950CD2-0375-42AB-959D-4B39E7332287}" srcOrd="0" destOrd="0" presId="urn:microsoft.com/office/officeart/2005/8/layout/radial5"/>
    <dgm:cxn modelId="{99DBDA34-9E2B-4E74-9974-032A131B5C06}" type="presParOf" srcId="{52F1F33B-6895-4E5F-8B3F-DA64A5A06701}" destId="{FA98DF5D-AEC3-436E-934A-6770BF5EE2C2}" srcOrd="1" destOrd="0" presId="urn:microsoft.com/office/officeart/2005/8/layout/radial5"/>
    <dgm:cxn modelId="{136D913D-DDB6-4CF8-A850-74C6EB1D2278}" type="presParOf" srcId="{FA98DF5D-AEC3-436E-934A-6770BF5EE2C2}" destId="{83A56D89-5A3A-40A3-B920-90A9FFDEEEA4}" srcOrd="0" destOrd="0" presId="urn:microsoft.com/office/officeart/2005/8/layout/radial5"/>
    <dgm:cxn modelId="{2C8289DC-A162-49A4-A608-3EB6B14062F1}" type="presParOf" srcId="{52F1F33B-6895-4E5F-8B3F-DA64A5A06701}" destId="{27823877-CDD9-4F9E-9376-8F4834E8FBB2}" srcOrd="2" destOrd="0" presId="urn:microsoft.com/office/officeart/2005/8/layout/radial5"/>
    <dgm:cxn modelId="{B6DEBFC1-64B8-489D-A6E7-01C4E32A56E1}" type="presParOf" srcId="{52F1F33B-6895-4E5F-8B3F-DA64A5A06701}" destId="{09713B35-D23D-4680-9695-5A04864425DE}" srcOrd="3" destOrd="0" presId="urn:microsoft.com/office/officeart/2005/8/layout/radial5"/>
    <dgm:cxn modelId="{062BCB98-5C6E-4F67-863E-A9B905437AEB}" type="presParOf" srcId="{09713B35-D23D-4680-9695-5A04864425DE}" destId="{A51F3E1C-8C1E-4207-B7FE-4AA1E0573CC0}" srcOrd="0" destOrd="0" presId="urn:microsoft.com/office/officeart/2005/8/layout/radial5"/>
    <dgm:cxn modelId="{820956D6-0061-4DC3-9DC8-06161681E401}" type="presParOf" srcId="{52F1F33B-6895-4E5F-8B3F-DA64A5A06701}" destId="{ED7A5B6A-546D-44C1-913C-2A6E09027D1F}" srcOrd="4" destOrd="0" presId="urn:microsoft.com/office/officeart/2005/8/layout/radial5"/>
    <dgm:cxn modelId="{845ED1B5-5D6E-426B-BDDF-FBF8B92C4BBA}" type="presParOf" srcId="{52F1F33B-6895-4E5F-8B3F-DA64A5A06701}" destId="{919A32A2-844E-4EDF-9006-220766C42ED8}" srcOrd="5" destOrd="0" presId="urn:microsoft.com/office/officeart/2005/8/layout/radial5"/>
    <dgm:cxn modelId="{F1B06B09-AEE7-45AE-9F83-F8AE091378B6}" type="presParOf" srcId="{919A32A2-844E-4EDF-9006-220766C42ED8}" destId="{16CDEBBA-3385-4F92-A80E-821367DAB22A}" srcOrd="0" destOrd="0" presId="urn:microsoft.com/office/officeart/2005/8/layout/radial5"/>
    <dgm:cxn modelId="{37851595-AF62-4EDC-9E01-8E4AAC25E387}" type="presParOf" srcId="{52F1F33B-6895-4E5F-8B3F-DA64A5A06701}" destId="{96CC5C3F-CE15-4B62-9AB6-C613821A2212}" srcOrd="6" destOrd="0" presId="urn:microsoft.com/office/officeart/2005/8/layout/radial5"/>
    <dgm:cxn modelId="{A65CEBBA-0298-4830-97E3-CA8A7275687B}" type="presParOf" srcId="{52F1F33B-6895-4E5F-8B3F-DA64A5A06701}" destId="{68140D23-F18F-4D82-8A62-BC8E1E24D036}" srcOrd="7" destOrd="0" presId="urn:microsoft.com/office/officeart/2005/8/layout/radial5"/>
    <dgm:cxn modelId="{4C75FBEB-D2E9-4E83-93BF-4FF5204397E9}" type="presParOf" srcId="{68140D23-F18F-4D82-8A62-BC8E1E24D036}" destId="{B7AEA306-584B-4850-BBD6-46A1166341CF}" srcOrd="0" destOrd="0" presId="urn:microsoft.com/office/officeart/2005/8/layout/radial5"/>
    <dgm:cxn modelId="{75F22757-CE7E-446A-87F0-426EB637A11D}" type="presParOf" srcId="{52F1F33B-6895-4E5F-8B3F-DA64A5A06701}" destId="{80370264-937B-42E9-ABD8-B7BC41C3CE37}" srcOrd="8" destOrd="0" presId="urn:microsoft.com/office/officeart/2005/8/layout/radial5"/>
    <dgm:cxn modelId="{91B938FD-888E-4A35-9E5C-4DBADC804EBE}" type="presParOf" srcId="{52F1F33B-6895-4E5F-8B3F-DA64A5A06701}" destId="{138A8C20-A096-4F6A-A978-441B7603673A}" srcOrd="9" destOrd="0" presId="urn:microsoft.com/office/officeart/2005/8/layout/radial5"/>
    <dgm:cxn modelId="{3A842FA0-AD0E-4C06-9323-4B277AE3FECB}" type="presParOf" srcId="{138A8C20-A096-4F6A-A978-441B7603673A}" destId="{3971C439-9103-4EF5-9B38-B43611137D0B}" srcOrd="0" destOrd="0" presId="urn:microsoft.com/office/officeart/2005/8/layout/radial5"/>
    <dgm:cxn modelId="{5052F2D1-1FA3-4681-B56B-2F2886DD885B}" type="presParOf" srcId="{52F1F33B-6895-4E5F-8B3F-DA64A5A06701}" destId="{D3A0857D-2CC9-4245-BFAA-179E678391DA}" srcOrd="10" destOrd="0" presId="urn:microsoft.com/office/officeart/2005/8/layout/radial5"/>
    <dgm:cxn modelId="{C4E7319A-5613-4C42-A1F0-1BE31B89FB65}" type="presParOf" srcId="{52F1F33B-6895-4E5F-8B3F-DA64A5A06701}" destId="{7FCA96EC-47A7-47AE-BBDD-9411AA866DE7}" srcOrd="11" destOrd="0" presId="urn:microsoft.com/office/officeart/2005/8/layout/radial5"/>
    <dgm:cxn modelId="{536EFEF2-CBB7-4E75-9B8D-C5426A062CD1}" type="presParOf" srcId="{7FCA96EC-47A7-47AE-BBDD-9411AA866DE7}" destId="{9AC0B76B-EC20-4FA8-9018-BBA174C8A00B}" srcOrd="0" destOrd="0" presId="urn:microsoft.com/office/officeart/2005/8/layout/radial5"/>
    <dgm:cxn modelId="{83EC6D97-7111-450D-8AC0-3C327960964A}" type="presParOf" srcId="{52F1F33B-6895-4E5F-8B3F-DA64A5A06701}" destId="{95553328-63D7-4E55-94AE-82A5ACBAFA3F}" srcOrd="12" destOrd="0" presId="urn:microsoft.com/office/officeart/2005/8/layout/radial5"/>
    <dgm:cxn modelId="{4D3B53D4-C62A-4941-B3DA-11EE1D41F826}" type="presParOf" srcId="{52F1F33B-6895-4E5F-8B3F-DA64A5A06701}" destId="{99856876-6F3A-480F-A8ED-DA4544815A34}" srcOrd="13" destOrd="0" presId="urn:microsoft.com/office/officeart/2005/8/layout/radial5"/>
    <dgm:cxn modelId="{A075DC22-7560-4EF4-9184-D9BA8D463BD1}" type="presParOf" srcId="{99856876-6F3A-480F-A8ED-DA4544815A34}" destId="{292E119A-546C-4740-B4B2-20DCFD3460A6}" srcOrd="0" destOrd="0" presId="urn:microsoft.com/office/officeart/2005/8/layout/radial5"/>
    <dgm:cxn modelId="{CE6A9897-9563-4D86-9D59-2DF62C773C38}" type="presParOf" srcId="{52F1F33B-6895-4E5F-8B3F-DA64A5A06701}" destId="{58795942-4783-4315-AE77-C57B7AEF6EEA}" srcOrd="14" destOrd="0" presId="urn:microsoft.com/office/officeart/2005/8/layout/radial5"/>
    <dgm:cxn modelId="{EA231148-E266-47BB-A55B-2C69EA03CB8F}" type="presParOf" srcId="{52F1F33B-6895-4E5F-8B3F-DA64A5A06701}" destId="{FFD3A7E8-BD7C-4ABE-BA2E-43325D2A8FB0}" srcOrd="15" destOrd="0" presId="urn:microsoft.com/office/officeart/2005/8/layout/radial5"/>
    <dgm:cxn modelId="{8276B0F6-3D8B-4B9A-B0FE-C1A3BB24267F}" type="presParOf" srcId="{FFD3A7E8-BD7C-4ABE-BA2E-43325D2A8FB0}" destId="{7BC98EAD-9D94-46A3-8CD3-4015AF09B084}" srcOrd="0" destOrd="0" presId="urn:microsoft.com/office/officeart/2005/8/layout/radial5"/>
    <dgm:cxn modelId="{9ADFD1C2-F405-470E-B09D-0ED2DB6090D3}" type="presParOf" srcId="{52F1F33B-6895-4E5F-8B3F-DA64A5A06701}" destId="{2CC9280C-8B2A-4A32-BC95-AD478E2FD864}" srcOrd="1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88D90063-9E5E-46F9-8069-510F761F3E40}" type="doc">
      <dgm:prSet loTypeId="urn:microsoft.com/office/officeart/2008/layout/VerticalCurvedList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5E555ABC-0754-4CEB-8243-78C83234E43E}">
      <dgm:prSet phldrT="[Texto]"/>
      <dgm:spPr/>
      <dgm:t>
        <a:bodyPr/>
        <a:lstStyle/>
        <a:p>
          <a:r>
            <a:rPr lang="pt-BR" b="1" dirty="0" smtClean="0"/>
            <a:t>gestão</a:t>
          </a:r>
          <a:endParaRPr lang="pt-BR" b="1" dirty="0"/>
        </a:p>
      </dgm:t>
    </dgm:pt>
    <dgm:pt modelId="{713BA2A1-DACA-47B7-9FCF-6A936117FAFC}" type="parTrans" cxnId="{5184A1FB-3A10-4BF4-AC15-8ABF0CF8917B}">
      <dgm:prSet/>
      <dgm:spPr/>
      <dgm:t>
        <a:bodyPr/>
        <a:lstStyle/>
        <a:p>
          <a:endParaRPr lang="pt-BR" b="1"/>
        </a:p>
      </dgm:t>
    </dgm:pt>
    <dgm:pt modelId="{C0AFEC1F-752D-4BFC-8836-01DF935811C0}" type="sibTrans" cxnId="{5184A1FB-3A10-4BF4-AC15-8ABF0CF8917B}">
      <dgm:prSet/>
      <dgm:spPr/>
      <dgm:t>
        <a:bodyPr/>
        <a:lstStyle/>
        <a:p>
          <a:endParaRPr lang="pt-BR" b="1"/>
        </a:p>
      </dgm:t>
    </dgm:pt>
    <dgm:pt modelId="{E0B9E01E-52A5-460D-8532-F17362F23D96}">
      <dgm:prSet phldrT="[Texto]"/>
      <dgm:spPr/>
      <dgm:t>
        <a:bodyPr/>
        <a:lstStyle/>
        <a:p>
          <a:r>
            <a:rPr lang="pt-BR" b="1" dirty="0" smtClean="0"/>
            <a:t>promoção</a:t>
          </a:r>
          <a:endParaRPr lang="pt-BR" b="1" dirty="0"/>
        </a:p>
      </dgm:t>
    </dgm:pt>
    <dgm:pt modelId="{37AD7A51-8E4C-4B84-97A8-383B7042A52C}" type="parTrans" cxnId="{DCDAF35E-10A4-4B0A-A572-DAAE5BE1158D}">
      <dgm:prSet/>
      <dgm:spPr/>
      <dgm:t>
        <a:bodyPr/>
        <a:lstStyle/>
        <a:p>
          <a:endParaRPr lang="pt-BR" b="1"/>
        </a:p>
      </dgm:t>
    </dgm:pt>
    <dgm:pt modelId="{359E144F-960A-4953-A751-47322597DE05}" type="sibTrans" cxnId="{DCDAF35E-10A4-4B0A-A572-DAAE5BE1158D}">
      <dgm:prSet/>
      <dgm:spPr/>
      <dgm:t>
        <a:bodyPr/>
        <a:lstStyle/>
        <a:p>
          <a:endParaRPr lang="pt-BR" b="1"/>
        </a:p>
      </dgm:t>
    </dgm:pt>
    <dgm:pt modelId="{0C2D906C-8008-48F2-B9A3-2A507813FD9E}">
      <dgm:prSet phldrT="[Texto]"/>
      <dgm:spPr/>
      <dgm:t>
        <a:bodyPr/>
        <a:lstStyle/>
        <a:p>
          <a:r>
            <a:rPr lang="pt-BR" b="1" dirty="0" smtClean="0"/>
            <a:t>representação</a:t>
          </a:r>
          <a:endParaRPr lang="pt-BR" b="1" dirty="0"/>
        </a:p>
      </dgm:t>
    </dgm:pt>
    <dgm:pt modelId="{4923917A-432A-4104-9A3B-1C643A434F52}" type="parTrans" cxnId="{6E213AAF-09DF-4BA5-9903-77BD2ACCEDD4}">
      <dgm:prSet/>
      <dgm:spPr/>
      <dgm:t>
        <a:bodyPr/>
        <a:lstStyle/>
        <a:p>
          <a:endParaRPr lang="pt-BR" b="1"/>
        </a:p>
      </dgm:t>
    </dgm:pt>
    <dgm:pt modelId="{6F95A65E-E094-4941-8216-D1874D6599C0}" type="sibTrans" cxnId="{6E213AAF-09DF-4BA5-9903-77BD2ACCEDD4}">
      <dgm:prSet/>
      <dgm:spPr/>
      <dgm:t>
        <a:bodyPr/>
        <a:lstStyle/>
        <a:p>
          <a:endParaRPr lang="pt-BR" b="1"/>
        </a:p>
      </dgm:t>
    </dgm:pt>
    <dgm:pt modelId="{8CF96D15-1233-48F7-B83D-0CBE47D095F9}">
      <dgm:prSet phldrT="[Texto]"/>
      <dgm:spPr/>
      <dgm:t>
        <a:bodyPr/>
        <a:lstStyle/>
        <a:p>
          <a:r>
            <a:rPr lang="pt-BR" b="1" dirty="0" smtClean="0"/>
            <a:t>execução, coordenação, planejamento</a:t>
          </a:r>
          <a:endParaRPr lang="pt-BR" b="1" dirty="0"/>
        </a:p>
      </dgm:t>
    </dgm:pt>
    <dgm:pt modelId="{8C1BE1C9-6D9F-43A4-8BA4-CEC3CD3FE551}" type="parTrans" cxnId="{F5457039-528D-4E7E-B98B-6E8696E785EA}">
      <dgm:prSet/>
      <dgm:spPr/>
      <dgm:t>
        <a:bodyPr/>
        <a:lstStyle/>
        <a:p>
          <a:endParaRPr lang="pt-BR" b="1"/>
        </a:p>
      </dgm:t>
    </dgm:pt>
    <dgm:pt modelId="{53E0529E-5B9F-4A86-A20D-3BC86475B4C7}" type="sibTrans" cxnId="{F5457039-528D-4E7E-B98B-6E8696E785EA}">
      <dgm:prSet/>
      <dgm:spPr/>
      <dgm:t>
        <a:bodyPr/>
        <a:lstStyle/>
        <a:p>
          <a:endParaRPr lang="pt-BR" b="1"/>
        </a:p>
      </dgm:t>
    </dgm:pt>
    <dgm:pt modelId="{4C4F97FD-9DA5-493F-A696-868948DD5DBE}">
      <dgm:prSet phldrT="[Texto]"/>
      <dgm:spPr/>
      <dgm:t>
        <a:bodyPr/>
        <a:lstStyle/>
        <a:p>
          <a:r>
            <a:rPr lang="pt-BR" b="1" dirty="0" smtClean="0"/>
            <a:t>integração, colaboração,  </a:t>
          </a:r>
          <a:endParaRPr lang="pt-BR" b="1" dirty="0"/>
        </a:p>
      </dgm:t>
    </dgm:pt>
    <dgm:pt modelId="{C4AC4F56-6A8C-42C9-B524-00831C743DB2}" type="parTrans" cxnId="{655D0F4E-77BA-4FD9-8010-BE49BFD85C2F}">
      <dgm:prSet/>
      <dgm:spPr/>
      <dgm:t>
        <a:bodyPr/>
        <a:lstStyle/>
        <a:p>
          <a:endParaRPr lang="pt-BR" b="1"/>
        </a:p>
      </dgm:t>
    </dgm:pt>
    <dgm:pt modelId="{8C516F3C-6D77-4A73-84CE-31298EEA73A4}" type="sibTrans" cxnId="{655D0F4E-77BA-4FD9-8010-BE49BFD85C2F}">
      <dgm:prSet/>
      <dgm:spPr/>
      <dgm:t>
        <a:bodyPr/>
        <a:lstStyle/>
        <a:p>
          <a:endParaRPr lang="pt-BR" b="1"/>
        </a:p>
      </dgm:t>
    </dgm:pt>
    <dgm:pt modelId="{D2CC4FD9-DD27-43C4-A3C9-65045D1F761B}">
      <dgm:prSet phldrT="[Texto]"/>
      <dgm:spPr/>
      <dgm:t>
        <a:bodyPr/>
        <a:lstStyle/>
        <a:p>
          <a:r>
            <a:rPr lang="pt-BR" b="1" dirty="0" smtClean="0"/>
            <a:t>participação, posicionamento</a:t>
          </a:r>
          <a:endParaRPr lang="pt-BR" b="1" dirty="0"/>
        </a:p>
      </dgm:t>
    </dgm:pt>
    <dgm:pt modelId="{A293237E-C156-42A5-AE08-C31939384795}" type="parTrans" cxnId="{346F5961-CE49-4791-A39B-03A70E70330D}">
      <dgm:prSet/>
      <dgm:spPr/>
      <dgm:t>
        <a:bodyPr/>
        <a:lstStyle/>
        <a:p>
          <a:endParaRPr lang="pt-BR" b="1"/>
        </a:p>
      </dgm:t>
    </dgm:pt>
    <dgm:pt modelId="{AA368506-A00C-4030-A5B9-51F24BCD3A09}" type="sibTrans" cxnId="{346F5961-CE49-4791-A39B-03A70E70330D}">
      <dgm:prSet/>
      <dgm:spPr/>
      <dgm:t>
        <a:bodyPr/>
        <a:lstStyle/>
        <a:p>
          <a:endParaRPr lang="pt-BR" b="1"/>
        </a:p>
      </dgm:t>
    </dgm:pt>
    <dgm:pt modelId="{73035B44-65BE-4687-9F18-BD4F1E861AB7}" type="pres">
      <dgm:prSet presAssocID="{88D90063-9E5E-46F9-8069-510F761F3E40}" presName="Name0" presStyleCnt="0">
        <dgm:presLayoutVars>
          <dgm:chMax val="7"/>
          <dgm:chPref val="7"/>
          <dgm:dir/>
        </dgm:presLayoutVars>
      </dgm:prSet>
      <dgm:spPr/>
    </dgm:pt>
    <dgm:pt modelId="{87CBA26F-D6B0-42A2-9BF9-D19096126C64}" type="pres">
      <dgm:prSet presAssocID="{88D90063-9E5E-46F9-8069-510F761F3E40}" presName="Name1" presStyleCnt="0"/>
      <dgm:spPr/>
    </dgm:pt>
    <dgm:pt modelId="{87D59C44-9D9E-4859-A3EB-C79D2002E42E}" type="pres">
      <dgm:prSet presAssocID="{88D90063-9E5E-46F9-8069-510F761F3E40}" presName="cycle" presStyleCnt="0"/>
      <dgm:spPr/>
    </dgm:pt>
    <dgm:pt modelId="{98AD8FC9-B81D-43FE-B410-1EF19E69998F}" type="pres">
      <dgm:prSet presAssocID="{88D90063-9E5E-46F9-8069-510F761F3E40}" presName="srcNode" presStyleLbl="node1" presStyleIdx="0" presStyleCnt="3"/>
      <dgm:spPr/>
    </dgm:pt>
    <dgm:pt modelId="{950C0457-885A-4E84-925C-93BFCFEEACC4}" type="pres">
      <dgm:prSet presAssocID="{88D90063-9E5E-46F9-8069-510F761F3E40}" presName="conn" presStyleLbl="parChTrans1D2" presStyleIdx="0" presStyleCnt="1"/>
      <dgm:spPr/>
    </dgm:pt>
    <dgm:pt modelId="{0AABBA7D-6258-488F-B957-3BE85E2DDC54}" type="pres">
      <dgm:prSet presAssocID="{88D90063-9E5E-46F9-8069-510F761F3E40}" presName="extraNode" presStyleLbl="node1" presStyleIdx="0" presStyleCnt="3"/>
      <dgm:spPr/>
    </dgm:pt>
    <dgm:pt modelId="{A8F862D3-26A0-4516-804A-D29EDB1A8A4B}" type="pres">
      <dgm:prSet presAssocID="{88D90063-9E5E-46F9-8069-510F761F3E40}" presName="dstNode" presStyleLbl="node1" presStyleIdx="0" presStyleCnt="3"/>
      <dgm:spPr/>
    </dgm:pt>
    <dgm:pt modelId="{09BF116D-B8B8-40E3-804C-C75571FF5BCF}" type="pres">
      <dgm:prSet presAssocID="{5E555ABC-0754-4CEB-8243-78C83234E43E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93C79FD-CD66-4BD5-9B99-C97249A0E9A2}" type="pres">
      <dgm:prSet presAssocID="{5E555ABC-0754-4CEB-8243-78C83234E43E}" presName="accent_1" presStyleCnt="0"/>
      <dgm:spPr/>
    </dgm:pt>
    <dgm:pt modelId="{A02996D4-6922-4A2B-8BF1-5A54F72A1EB3}" type="pres">
      <dgm:prSet presAssocID="{5E555ABC-0754-4CEB-8243-78C83234E43E}" presName="accentRepeatNode" presStyleLbl="solidFgAcc1" presStyleIdx="0" presStyleCnt="3"/>
      <dgm:spPr>
        <a:solidFill>
          <a:schemeClr val="accent2">
            <a:lumMod val="40000"/>
            <a:lumOff val="60000"/>
          </a:schemeClr>
        </a:solidFill>
      </dgm:spPr>
    </dgm:pt>
    <dgm:pt modelId="{72C19A33-96FD-43C5-83A5-074D16FDD167}" type="pres">
      <dgm:prSet presAssocID="{E0B9E01E-52A5-460D-8532-F17362F23D96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FFF6CAF-7848-4033-B5F7-316EF87BE96A}" type="pres">
      <dgm:prSet presAssocID="{E0B9E01E-52A5-460D-8532-F17362F23D96}" presName="accent_2" presStyleCnt="0"/>
      <dgm:spPr/>
    </dgm:pt>
    <dgm:pt modelId="{7174324F-5E9C-498C-934D-7221E5CEB3A7}" type="pres">
      <dgm:prSet presAssocID="{E0B9E01E-52A5-460D-8532-F17362F23D96}" presName="accentRepeatNode" presStyleLbl="solidFgAcc1" presStyleIdx="1" presStyleCnt="3"/>
      <dgm:spPr>
        <a:solidFill>
          <a:schemeClr val="accent3">
            <a:lumMod val="40000"/>
            <a:lumOff val="60000"/>
          </a:schemeClr>
        </a:solidFill>
      </dgm:spPr>
    </dgm:pt>
    <dgm:pt modelId="{580DB432-C8C3-459B-B77A-9109D2FA464E}" type="pres">
      <dgm:prSet presAssocID="{0C2D906C-8008-48F2-B9A3-2A507813FD9E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7A0E74C-A854-4134-A637-FD3DB9810789}" type="pres">
      <dgm:prSet presAssocID="{0C2D906C-8008-48F2-B9A3-2A507813FD9E}" presName="accent_3" presStyleCnt="0"/>
      <dgm:spPr/>
    </dgm:pt>
    <dgm:pt modelId="{B9E7D19F-2AAE-426A-9494-3C4EB03A8941}" type="pres">
      <dgm:prSet presAssocID="{0C2D906C-8008-48F2-B9A3-2A507813FD9E}" presName="accentRepeatNode" presStyleLbl="solidFgAcc1" presStyleIdx="2" presStyleCnt="3"/>
      <dgm:spPr>
        <a:solidFill>
          <a:schemeClr val="accent4">
            <a:lumMod val="20000"/>
            <a:lumOff val="80000"/>
          </a:schemeClr>
        </a:solidFill>
      </dgm:spPr>
    </dgm:pt>
  </dgm:ptLst>
  <dgm:cxnLst>
    <dgm:cxn modelId="{6EAB044E-B376-4745-8E85-A8135135CB18}" type="presOf" srcId="{53E0529E-5B9F-4A86-A20D-3BC86475B4C7}" destId="{950C0457-885A-4E84-925C-93BFCFEEACC4}" srcOrd="0" destOrd="0" presId="urn:microsoft.com/office/officeart/2008/layout/VerticalCurvedList"/>
    <dgm:cxn modelId="{AE991A94-367D-4BD4-9050-E5F3CC628E1A}" type="presOf" srcId="{5E555ABC-0754-4CEB-8243-78C83234E43E}" destId="{09BF116D-B8B8-40E3-804C-C75571FF5BCF}" srcOrd="0" destOrd="0" presId="urn:microsoft.com/office/officeart/2008/layout/VerticalCurvedList"/>
    <dgm:cxn modelId="{DCDAF35E-10A4-4B0A-A572-DAAE5BE1158D}" srcId="{88D90063-9E5E-46F9-8069-510F761F3E40}" destId="{E0B9E01E-52A5-460D-8532-F17362F23D96}" srcOrd="1" destOrd="0" parTransId="{37AD7A51-8E4C-4B84-97A8-383B7042A52C}" sibTransId="{359E144F-960A-4953-A751-47322597DE05}"/>
    <dgm:cxn modelId="{70167A1E-DD9E-4313-B568-E43010412A76}" type="presOf" srcId="{0C2D906C-8008-48F2-B9A3-2A507813FD9E}" destId="{580DB432-C8C3-459B-B77A-9109D2FA464E}" srcOrd="0" destOrd="0" presId="urn:microsoft.com/office/officeart/2008/layout/VerticalCurvedList"/>
    <dgm:cxn modelId="{6B05C2F6-C0C1-406A-BC28-4963E6C4A5E5}" type="presOf" srcId="{8CF96D15-1233-48F7-B83D-0CBE47D095F9}" destId="{09BF116D-B8B8-40E3-804C-C75571FF5BCF}" srcOrd="0" destOrd="1" presId="urn:microsoft.com/office/officeart/2008/layout/VerticalCurvedList"/>
    <dgm:cxn modelId="{543C93BC-AEFB-459E-984C-B06280FEEFC0}" type="presOf" srcId="{88D90063-9E5E-46F9-8069-510F761F3E40}" destId="{73035B44-65BE-4687-9F18-BD4F1E861AB7}" srcOrd="0" destOrd="0" presId="urn:microsoft.com/office/officeart/2008/layout/VerticalCurvedList"/>
    <dgm:cxn modelId="{5184A1FB-3A10-4BF4-AC15-8ABF0CF8917B}" srcId="{88D90063-9E5E-46F9-8069-510F761F3E40}" destId="{5E555ABC-0754-4CEB-8243-78C83234E43E}" srcOrd="0" destOrd="0" parTransId="{713BA2A1-DACA-47B7-9FCF-6A936117FAFC}" sibTransId="{C0AFEC1F-752D-4BFC-8836-01DF935811C0}"/>
    <dgm:cxn modelId="{198A989C-72D0-425E-A00E-DD087E8EFF22}" type="presOf" srcId="{D2CC4FD9-DD27-43C4-A3C9-65045D1F761B}" destId="{580DB432-C8C3-459B-B77A-9109D2FA464E}" srcOrd="0" destOrd="1" presId="urn:microsoft.com/office/officeart/2008/layout/VerticalCurvedList"/>
    <dgm:cxn modelId="{346F5961-CE49-4791-A39B-03A70E70330D}" srcId="{0C2D906C-8008-48F2-B9A3-2A507813FD9E}" destId="{D2CC4FD9-DD27-43C4-A3C9-65045D1F761B}" srcOrd="0" destOrd="0" parTransId="{A293237E-C156-42A5-AE08-C31939384795}" sibTransId="{AA368506-A00C-4030-A5B9-51F24BCD3A09}"/>
    <dgm:cxn modelId="{BFA4F1E4-3BAB-45A6-BE1B-9CD041289920}" type="presOf" srcId="{4C4F97FD-9DA5-493F-A696-868948DD5DBE}" destId="{72C19A33-96FD-43C5-83A5-074D16FDD167}" srcOrd="0" destOrd="1" presId="urn:microsoft.com/office/officeart/2008/layout/VerticalCurvedList"/>
    <dgm:cxn modelId="{A6441035-E9FC-4053-87CE-03CE7F030401}" type="presOf" srcId="{E0B9E01E-52A5-460D-8532-F17362F23D96}" destId="{72C19A33-96FD-43C5-83A5-074D16FDD167}" srcOrd="0" destOrd="0" presId="urn:microsoft.com/office/officeart/2008/layout/VerticalCurvedList"/>
    <dgm:cxn modelId="{F5457039-528D-4E7E-B98B-6E8696E785EA}" srcId="{5E555ABC-0754-4CEB-8243-78C83234E43E}" destId="{8CF96D15-1233-48F7-B83D-0CBE47D095F9}" srcOrd="0" destOrd="0" parTransId="{8C1BE1C9-6D9F-43A4-8BA4-CEC3CD3FE551}" sibTransId="{53E0529E-5B9F-4A86-A20D-3BC86475B4C7}"/>
    <dgm:cxn modelId="{6E213AAF-09DF-4BA5-9903-77BD2ACCEDD4}" srcId="{88D90063-9E5E-46F9-8069-510F761F3E40}" destId="{0C2D906C-8008-48F2-B9A3-2A507813FD9E}" srcOrd="2" destOrd="0" parTransId="{4923917A-432A-4104-9A3B-1C643A434F52}" sibTransId="{6F95A65E-E094-4941-8216-D1874D6599C0}"/>
    <dgm:cxn modelId="{655D0F4E-77BA-4FD9-8010-BE49BFD85C2F}" srcId="{E0B9E01E-52A5-460D-8532-F17362F23D96}" destId="{4C4F97FD-9DA5-493F-A696-868948DD5DBE}" srcOrd="0" destOrd="0" parTransId="{C4AC4F56-6A8C-42C9-B524-00831C743DB2}" sibTransId="{8C516F3C-6D77-4A73-84CE-31298EEA73A4}"/>
    <dgm:cxn modelId="{82AF9F40-DD7F-411C-96D6-532234B89CEC}" type="presParOf" srcId="{73035B44-65BE-4687-9F18-BD4F1E861AB7}" destId="{87CBA26F-D6B0-42A2-9BF9-D19096126C64}" srcOrd="0" destOrd="0" presId="urn:microsoft.com/office/officeart/2008/layout/VerticalCurvedList"/>
    <dgm:cxn modelId="{DB45134A-D048-450B-9F4A-E491E52CBB40}" type="presParOf" srcId="{87CBA26F-D6B0-42A2-9BF9-D19096126C64}" destId="{87D59C44-9D9E-4859-A3EB-C79D2002E42E}" srcOrd="0" destOrd="0" presId="urn:microsoft.com/office/officeart/2008/layout/VerticalCurvedList"/>
    <dgm:cxn modelId="{EC18DB5C-FA4A-4493-BC7E-2BEF05F00450}" type="presParOf" srcId="{87D59C44-9D9E-4859-A3EB-C79D2002E42E}" destId="{98AD8FC9-B81D-43FE-B410-1EF19E69998F}" srcOrd="0" destOrd="0" presId="urn:microsoft.com/office/officeart/2008/layout/VerticalCurvedList"/>
    <dgm:cxn modelId="{CC63252E-508B-4847-A850-76B0FDE052B7}" type="presParOf" srcId="{87D59C44-9D9E-4859-A3EB-C79D2002E42E}" destId="{950C0457-885A-4E84-925C-93BFCFEEACC4}" srcOrd="1" destOrd="0" presId="urn:microsoft.com/office/officeart/2008/layout/VerticalCurvedList"/>
    <dgm:cxn modelId="{2679CCC1-0F0C-4470-AF50-BA383F26DD93}" type="presParOf" srcId="{87D59C44-9D9E-4859-A3EB-C79D2002E42E}" destId="{0AABBA7D-6258-488F-B957-3BE85E2DDC54}" srcOrd="2" destOrd="0" presId="urn:microsoft.com/office/officeart/2008/layout/VerticalCurvedList"/>
    <dgm:cxn modelId="{D7352C02-9E3E-4C1E-AB53-3CFF89898538}" type="presParOf" srcId="{87D59C44-9D9E-4859-A3EB-C79D2002E42E}" destId="{A8F862D3-26A0-4516-804A-D29EDB1A8A4B}" srcOrd="3" destOrd="0" presId="urn:microsoft.com/office/officeart/2008/layout/VerticalCurvedList"/>
    <dgm:cxn modelId="{77504221-A91F-45C4-8311-A7CC9849F279}" type="presParOf" srcId="{87CBA26F-D6B0-42A2-9BF9-D19096126C64}" destId="{09BF116D-B8B8-40E3-804C-C75571FF5BCF}" srcOrd="1" destOrd="0" presId="urn:microsoft.com/office/officeart/2008/layout/VerticalCurvedList"/>
    <dgm:cxn modelId="{95FDC149-69E9-48AD-863A-E8D1CA6BB6BD}" type="presParOf" srcId="{87CBA26F-D6B0-42A2-9BF9-D19096126C64}" destId="{A93C79FD-CD66-4BD5-9B99-C97249A0E9A2}" srcOrd="2" destOrd="0" presId="urn:microsoft.com/office/officeart/2008/layout/VerticalCurvedList"/>
    <dgm:cxn modelId="{135A85BB-3341-4E90-88A3-451705960586}" type="presParOf" srcId="{A93C79FD-CD66-4BD5-9B99-C97249A0E9A2}" destId="{A02996D4-6922-4A2B-8BF1-5A54F72A1EB3}" srcOrd="0" destOrd="0" presId="urn:microsoft.com/office/officeart/2008/layout/VerticalCurvedList"/>
    <dgm:cxn modelId="{681EE76F-2DF1-480E-8308-15F4089E167F}" type="presParOf" srcId="{87CBA26F-D6B0-42A2-9BF9-D19096126C64}" destId="{72C19A33-96FD-43C5-83A5-074D16FDD167}" srcOrd="3" destOrd="0" presId="urn:microsoft.com/office/officeart/2008/layout/VerticalCurvedList"/>
    <dgm:cxn modelId="{7D7F15AC-E6C3-4B5F-BFAB-857FCE5475DD}" type="presParOf" srcId="{87CBA26F-D6B0-42A2-9BF9-D19096126C64}" destId="{7FFF6CAF-7848-4033-B5F7-316EF87BE96A}" srcOrd="4" destOrd="0" presId="urn:microsoft.com/office/officeart/2008/layout/VerticalCurvedList"/>
    <dgm:cxn modelId="{76F346D9-78FA-4CD2-9CC5-E0FA3169416D}" type="presParOf" srcId="{7FFF6CAF-7848-4033-B5F7-316EF87BE96A}" destId="{7174324F-5E9C-498C-934D-7221E5CEB3A7}" srcOrd="0" destOrd="0" presId="urn:microsoft.com/office/officeart/2008/layout/VerticalCurvedList"/>
    <dgm:cxn modelId="{D03E1B1A-AD88-4E2C-B0CA-EF1CDA046E5F}" type="presParOf" srcId="{87CBA26F-D6B0-42A2-9BF9-D19096126C64}" destId="{580DB432-C8C3-459B-B77A-9109D2FA464E}" srcOrd="5" destOrd="0" presId="urn:microsoft.com/office/officeart/2008/layout/VerticalCurvedList"/>
    <dgm:cxn modelId="{166945C0-CECA-4A00-958B-1979A6B7D178}" type="presParOf" srcId="{87CBA26F-D6B0-42A2-9BF9-D19096126C64}" destId="{47A0E74C-A854-4134-A637-FD3DB9810789}" srcOrd="6" destOrd="0" presId="urn:microsoft.com/office/officeart/2008/layout/VerticalCurvedList"/>
    <dgm:cxn modelId="{58589535-78CB-4228-844F-A824C0FC7C43}" type="presParOf" srcId="{47A0E74C-A854-4134-A637-FD3DB9810789}" destId="{B9E7D19F-2AAE-426A-9494-3C4EB03A894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8.xml><?xml version="1.0" encoding="utf-8"?>
<dgm:dataModel xmlns:dgm="http://schemas.openxmlformats.org/drawingml/2006/diagram" xmlns:a="http://schemas.openxmlformats.org/drawingml/2006/main">
  <dgm:ptLst>
    <dgm:pt modelId="{5231E75D-2F3E-4BE8-9C04-91350F8A179B}" type="doc">
      <dgm:prSet loTypeId="urn:microsoft.com/office/officeart/2009/3/layout/RandomtoResultProcess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A90CAD18-2F04-474C-B077-AD588FA033E3}">
      <dgm:prSet phldrT="[Texto]" custT="1"/>
      <dgm:spPr/>
      <dgm:t>
        <a:bodyPr/>
        <a:lstStyle/>
        <a:p>
          <a:r>
            <a:rPr lang="pt-BR" sz="3200" b="1" smtClean="0"/>
            <a:t>Concílio</a:t>
          </a:r>
          <a:endParaRPr lang="pt-BR" sz="3200" dirty="0"/>
        </a:p>
      </dgm:t>
    </dgm:pt>
    <dgm:pt modelId="{D157E37D-4B6C-4CBB-8B99-BA6454A4198F}" type="sibTrans" cxnId="{BF2A1FC3-4E47-40E4-9EF9-2703024AA348}">
      <dgm:prSet/>
      <dgm:spPr/>
      <dgm:t>
        <a:bodyPr/>
        <a:lstStyle/>
        <a:p>
          <a:endParaRPr lang="pt-BR"/>
        </a:p>
      </dgm:t>
    </dgm:pt>
    <dgm:pt modelId="{849E39B8-2B60-4B2A-BE2F-67E13E3E1690}" type="parTrans" cxnId="{BF2A1FC3-4E47-40E4-9EF9-2703024AA348}">
      <dgm:prSet/>
      <dgm:spPr/>
      <dgm:t>
        <a:bodyPr/>
        <a:lstStyle/>
        <a:p>
          <a:endParaRPr lang="pt-BR"/>
        </a:p>
      </dgm:t>
    </dgm:pt>
    <dgm:pt modelId="{B6428C4E-B43E-4603-88FD-0BC651BB1E75}" type="pres">
      <dgm:prSet presAssocID="{5231E75D-2F3E-4BE8-9C04-91350F8A179B}" presName="Name0" presStyleCnt="0">
        <dgm:presLayoutVars>
          <dgm:dir/>
          <dgm:animOne val="branch"/>
          <dgm:animLvl val="lvl"/>
        </dgm:presLayoutVars>
      </dgm:prSet>
      <dgm:spPr/>
    </dgm:pt>
    <dgm:pt modelId="{7A780E9C-C186-44FC-91D2-87C014B7414F}" type="pres">
      <dgm:prSet presAssocID="{A90CAD18-2F04-474C-B077-AD588FA033E3}" presName="chaos" presStyleCnt="0"/>
      <dgm:spPr/>
    </dgm:pt>
    <dgm:pt modelId="{47AC2DA4-DDEB-4C31-AA12-7D28DB86F6B4}" type="pres">
      <dgm:prSet presAssocID="{A90CAD18-2F04-474C-B077-AD588FA033E3}" presName="parTx1" presStyleLbl="revTx" presStyleIdx="0" presStyleCnt="1" custScaleX="75007" custLinFactNeighborX="-4058"/>
      <dgm:spPr/>
      <dgm:t>
        <a:bodyPr/>
        <a:lstStyle/>
        <a:p>
          <a:endParaRPr lang="pt-BR"/>
        </a:p>
      </dgm:t>
    </dgm:pt>
    <dgm:pt modelId="{95550937-841D-4534-96B8-582A019145E0}" type="pres">
      <dgm:prSet presAssocID="{A90CAD18-2F04-474C-B077-AD588FA033E3}" presName="c1" presStyleLbl="node1" presStyleIdx="0" presStyleCnt="18"/>
      <dgm:spPr/>
    </dgm:pt>
    <dgm:pt modelId="{AB1D1248-3848-48CF-B419-75CDAC9A5C2B}" type="pres">
      <dgm:prSet presAssocID="{A90CAD18-2F04-474C-B077-AD588FA033E3}" presName="c2" presStyleLbl="node1" presStyleIdx="1" presStyleCnt="18"/>
      <dgm:spPr/>
    </dgm:pt>
    <dgm:pt modelId="{C41E092D-B523-4AF5-BFF4-E1C809F54F40}" type="pres">
      <dgm:prSet presAssocID="{A90CAD18-2F04-474C-B077-AD588FA033E3}" presName="c3" presStyleLbl="node1" presStyleIdx="2" presStyleCnt="18"/>
      <dgm:spPr/>
    </dgm:pt>
    <dgm:pt modelId="{04DEACC1-1BF5-4A68-8D16-A2C5BBBD1E2F}" type="pres">
      <dgm:prSet presAssocID="{A90CAD18-2F04-474C-B077-AD588FA033E3}" presName="c4" presStyleLbl="node1" presStyleIdx="3" presStyleCnt="18"/>
      <dgm:spPr/>
    </dgm:pt>
    <dgm:pt modelId="{FB0EE020-BF73-44FA-BF23-F4551DE7C634}" type="pres">
      <dgm:prSet presAssocID="{A90CAD18-2F04-474C-B077-AD588FA033E3}" presName="c5" presStyleLbl="node1" presStyleIdx="4" presStyleCnt="18"/>
      <dgm:spPr/>
    </dgm:pt>
    <dgm:pt modelId="{F1462EBC-1431-4CFC-89BC-3D691D5DD3A3}" type="pres">
      <dgm:prSet presAssocID="{A90CAD18-2F04-474C-B077-AD588FA033E3}" presName="c6" presStyleLbl="node1" presStyleIdx="5" presStyleCnt="18"/>
      <dgm:spPr/>
    </dgm:pt>
    <dgm:pt modelId="{8586471D-FB42-4BB3-B5F9-E3968B87F61D}" type="pres">
      <dgm:prSet presAssocID="{A90CAD18-2F04-474C-B077-AD588FA033E3}" presName="c7" presStyleLbl="node1" presStyleIdx="6" presStyleCnt="18"/>
      <dgm:spPr/>
    </dgm:pt>
    <dgm:pt modelId="{20456C83-2793-4055-A3EF-0E337760C022}" type="pres">
      <dgm:prSet presAssocID="{A90CAD18-2F04-474C-B077-AD588FA033E3}" presName="c8" presStyleLbl="node1" presStyleIdx="7" presStyleCnt="18"/>
      <dgm:spPr/>
    </dgm:pt>
    <dgm:pt modelId="{74B0EBD0-C22C-42A9-B358-E0A959DCAC14}" type="pres">
      <dgm:prSet presAssocID="{A90CAD18-2F04-474C-B077-AD588FA033E3}" presName="c9" presStyleLbl="node1" presStyleIdx="8" presStyleCnt="18"/>
      <dgm:spPr/>
    </dgm:pt>
    <dgm:pt modelId="{7300597D-C1D6-4505-AE8D-2F5E5A45699A}" type="pres">
      <dgm:prSet presAssocID="{A90CAD18-2F04-474C-B077-AD588FA033E3}" presName="c10" presStyleLbl="node1" presStyleIdx="9" presStyleCnt="18"/>
      <dgm:spPr/>
    </dgm:pt>
    <dgm:pt modelId="{B1AB474F-1CA9-4151-A599-5D9926B884A2}" type="pres">
      <dgm:prSet presAssocID="{A90CAD18-2F04-474C-B077-AD588FA033E3}" presName="c11" presStyleLbl="node1" presStyleIdx="10" presStyleCnt="18"/>
      <dgm:spPr/>
    </dgm:pt>
    <dgm:pt modelId="{D3EE7F6E-D07D-4B1D-899A-DECBCAC96B4E}" type="pres">
      <dgm:prSet presAssocID="{A90CAD18-2F04-474C-B077-AD588FA033E3}" presName="c12" presStyleLbl="node1" presStyleIdx="11" presStyleCnt="18"/>
      <dgm:spPr/>
    </dgm:pt>
    <dgm:pt modelId="{C473D1A3-05E6-477B-8391-F75F382DF029}" type="pres">
      <dgm:prSet presAssocID="{A90CAD18-2F04-474C-B077-AD588FA033E3}" presName="c13" presStyleLbl="node1" presStyleIdx="12" presStyleCnt="18"/>
      <dgm:spPr/>
    </dgm:pt>
    <dgm:pt modelId="{0236B934-F9D4-491E-8AC0-C0E63FE3B79E}" type="pres">
      <dgm:prSet presAssocID="{A90CAD18-2F04-474C-B077-AD588FA033E3}" presName="c14" presStyleLbl="node1" presStyleIdx="13" presStyleCnt="18"/>
      <dgm:spPr/>
    </dgm:pt>
    <dgm:pt modelId="{88434BD2-D170-4EBD-9EC1-882DA4407875}" type="pres">
      <dgm:prSet presAssocID="{A90CAD18-2F04-474C-B077-AD588FA033E3}" presName="c15" presStyleLbl="node1" presStyleIdx="14" presStyleCnt="18"/>
      <dgm:spPr/>
    </dgm:pt>
    <dgm:pt modelId="{83797041-BD0B-4DAA-BF5C-4938E5AEE23C}" type="pres">
      <dgm:prSet presAssocID="{A90CAD18-2F04-474C-B077-AD588FA033E3}" presName="c16" presStyleLbl="node1" presStyleIdx="15" presStyleCnt="18"/>
      <dgm:spPr/>
    </dgm:pt>
    <dgm:pt modelId="{D6036F92-55F7-4D65-8311-2EF8DFC6F3DF}" type="pres">
      <dgm:prSet presAssocID="{A90CAD18-2F04-474C-B077-AD588FA033E3}" presName="c17" presStyleLbl="node1" presStyleIdx="16" presStyleCnt="18"/>
      <dgm:spPr/>
    </dgm:pt>
    <dgm:pt modelId="{A8660BAE-9ED1-44FA-BB65-8DB8D72CFE2A}" type="pres">
      <dgm:prSet presAssocID="{A90CAD18-2F04-474C-B077-AD588FA033E3}" presName="c18" presStyleLbl="node1" presStyleIdx="17" presStyleCnt="18"/>
      <dgm:spPr/>
    </dgm:pt>
  </dgm:ptLst>
  <dgm:cxnLst>
    <dgm:cxn modelId="{BF2A1FC3-4E47-40E4-9EF9-2703024AA348}" srcId="{5231E75D-2F3E-4BE8-9C04-91350F8A179B}" destId="{A90CAD18-2F04-474C-B077-AD588FA033E3}" srcOrd="0" destOrd="0" parTransId="{849E39B8-2B60-4B2A-BE2F-67E13E3E1690}" sibTransId="{D157E37D-4B6C-4CBB-8B99-BA6454A4198F}"/>
    <dgm:cxn modelId="{FCE18843-26A8-4B24-9A63-E98B10C8BF2E}" type="presOf" srcId="{5231E75D-2F3E-4BE8-9C04-91350F8A179B}" destId="{B6428C4E-B43E-4603-88FD-0BC651BB1E75}" srcOrd="0" destOrd="0" presId="urn:microsoft.com/office/officeart/2009/3/layout/RandomtoResultProcess"/>
    <dgm:cxn modelId="{97BB795E-752B-482F-AA88-4B4C77890C59}" type="presOf" srcId="{A90CAD18-2F04-474C-B077-AD588FA033E3}" destId="{47AC2DA4-DDEB-4C31-AA12-7D28DB86F6B4}" srcOrd="0" destOrd="0" presId="urn:microsoft.com/office/officeart/2009/3/layout/RandomtoResultProcess"/>
    <dgm:cxn modelId="{DB2B151B-0EA6-4DEC-B693-548D483F7C77}" type="presParOf" srcId="{B6428C4E-B43E-4603-88FD-0BC651BB1E75}" destId="{7A780E9C-C186-44FC-91D2-87C014B7414F}" srcOrd="0" destOrd="0" presId="urn:microsoft.com/office/officeart/2009/3/layout/RandomtoResultProcess"/>
    <dgm:cxn modelId="{5E8164C2-3DB3-4664-8DA4-C6303FA4C7F6}" type="presParOf" srcId="{7A780E9C-C186-44FC-91D2-87C014B7414F}" destId="{47AC2DA4-DDEB-4C31-AA12-7D28DB86F6B4}" srcOrd="0" destOrd="0" presId="urn:microsoft.com/office/officeart/2009/3/layout/RandomtoResultProcess"/>
    <dgm:cxn modelId="{4126E324-3236-4CDB-8D2E-F8C05E402AC2}" type="presParOf" srcId="{7A780E9C-C186-44FC-91D2-87C014B7414F}" destId="{95550937-841D-4534-96B8-582A019145E0}" srcOrd="1" destOrd="0" presId="urn:microsoft.com/office/officeart/2009/3/layout/RandomtoResultProcess"/>
    <dgm:cxn modelId="{35CDFBE4-55EA-465A-8C17-BBAA42E33F00}" type="presParOf" srcId="{7A780E9C-C186-44FC-91D2-87C014B7414F}" destId="{AB1D1248-3848-48CF-B419-75CDAC9A5C2B}" srcOrd="2" destOrd="0" presId="urn:microsoft.com/office/officeart/2009/3/layout/RandomtoResultProcess"/>
    <dgm:cxn modelId="{02C31480-9930-4BDB-A09D-0777A9BCB308}" type="presParOf" srcId="{7A780E9C-C186-44FC-91D2-87C014B7414F}" destId="{C41E092D-B523-4AF5-BFF4-E1C809F54F40}" srcOrd="3" destOrd="0" presId="urn:microsoft.com/office/officeart/2009/3/layout/RandomtoResultProcess"/>
    <dgm:cxn modelId="{22D639D1-012B-4277-8851-508BE59D9F99}" type="presParOf" srcId="{7A780E9C-C186-44FC-91D2-87C014B7414F}" destId="{04DEACC1-1BF5-4A68-8D16-A2C5BBBD1E2F}" srcOrd="4" destOrd="0" presId="urn:microsoft.com/office/officeart/2009/3/layout/RandomtoResultProcess"/>
    <dgm:cxn modelId="{D5A53B16-9C2E-48B1-A130-A2071001C5CF}" type="presParOf" srcId="{7A780E9C-C186-44FC-91D2-87C014B7414F}" destId="{FB0EE020-BF73-44FA-BF23-F4551DE7C634}" srcOrd="5" destOrd="0" presId="urn:microsoft.com/office/officeart/2009/3/layout/RandomtoResultProcess"/>
    <dgm:cxn modelId="{C923B833-082A-47E8-92AF-52CF6DC5BDC8}" type="presParOf" srcId="{7A780E9C-C186-44FC-91D2-87C014B7414F}" destId="{F1462EBC-1431-4CFC-89BC-3D691D5DD3A3}" srcOrd="6" destOrd="0" presId="urn:microsoft.com/office/officeart/2009/3/layout/RandomtoResultProcess"/>
    <dgm:cxn modelId="{97757AD1-CC08-482A-8C28-4BCE45D41C36}" type="presParOf" srcId="{7A780E9C-C186-44FC-91D2-87C014B7414F}" destId="{8586471D-FB42-4BB3-B5F9-E3968B87F61D}" srcOrd="7" destOrd="0" presId="urn:microsoft.com/office/officeart/2009/3/layout/RandomtoResultProcess"/>
    <dgm:cxn modelId="{6998B540-B04E-4D2B-B76A-6CAD7F34FB72}" type="presParOf" srcId="{7A780E9C-C186-44FC-91D2-87C014B7414F}" destId="{20456C83-2793-4055-A3EF-0E337760C022}" srcOrd="8" destOrd="0" presId="urn:microsoft.com/office/officeart/2009/3/layout/RandomtoResultProcess"/>
    <dgm:cxn modelId="{2150B7C5-34C9-4465-9C25-F43288E86DC9}" type="presParOf" srcId="{7A780E9C-C186-44FC-91D2-87C014B7414F}" destId="{74B0EBD0-C22C-42A9-B358-E0A959DCAC14}" srcOrd="9" destOrd="0" presId="urn:microsoft.com/office/officeart/2009/3/layout/RandomtoResultProcess"/>
    <dgm:cxn modelId="{48099B0F-0475-4756-8496-5754FCC31B9E}" type="presParOf" srcId="{7A780E9C-C186-44FC-91D2-87C014B7414F}" destId="{7300597D-C1D6-4505-AE8D-2F5E5A45699A}" srcOrd="10" destOrd="0" presId="urn:microsoft.com/office/officeart/2009/3/layout/RandomtoResultProcess"/>
    <dgm:cxn modelId="{A8C4C074-B624-41B5-BFE1-AAB50B054B71}" type="presParOf" srcId="{7A780E9C-C186-44FC-91D2-87C014B7414F}" destId="{B1AB474F-1CA9-4151-A599-5D9926B884A2}" srcOrd="11" destOrd="0" presId="urn:microsoft.com/office/officeart/2009/3/layout/RandomtoResultProcess"/>
    <dgm:cxn modelId="{B0CA2720-9A5B-41DD-BA82-4862530F8BED}" type="presParOf" srcId="{7A780E9C-C186-44FC-91D2-87C014B7414F}" destId="{D3EE7F6E-D07D-4B1D-899A-DECBCAC96B4E}" srcOrd="12" destOrd="0" presId="urn:microsoft.com/office/officeart/2009/3/layout/RandomtoResultProcess"/>
    <dgm:cxn modelId="{6AB8E0D8-0CAD-465F-8022-C26FCE791ACC}" type="presParOf" srcId="{7A780E9C-C186-44FC-91D2-87C014B7414F}" destId="{C473D1A3-05E6-477B-8391-F75F382DF029}" srcOrd="13" destOrd="0" presId="urn:microsoft.com/office/officeart/2009/3/layout/RandomtoResultProcess"/>
    <dgm:cxn modelId="{1B0FA617-38FC-467B-863F-4C61C2357F9B}" type="presParOf" srcId="{7A780E9C-C186-44FC-91D2-87C014B7414F}" destId="{0236B934-F9D4-491E-8AC0-C0E63FE3B79E}" srcOrd="14" destOrd="0" presId="urn:microsoft.com/office/officeart/2009/3/layout/RandomtoResultProcess"/>
    <dgm:cxn modelId="{87D4E1E4-A8F5-4370-A713-041384CDDA38}" type="presParOf" srcId="{7A780E9C-C186-44FC-91D2-87C014B7414F}" destId="{88434BD2-D170-4EBD-9EC1-882DA4407875}" srcOrd="15" destOrd="0" presId="urn:microsoft.com/office/officeart/2009/3/layout/RandomtoResultProcess"/>
    <dgm:cxn modelId="{6CEEFE7D-56C3-4CFC-A70A-7C1EE89D38AE}" type="presParOf" srcId="{7A780E9C-C186-44FC-91D2-87C014B7414F}" destId="{83797041-BD0B-4DAA-BF5C-4938E5AEE23C}" srcOrd="16" destOrd="0" presId="urn:microsoft.com/office/officeart/2009/3/layout/RandomtoResultProcess"/>
    <dgm:cxn modelId="{F1076C66-17EA-4C77-BB83-C524AC85FF7A}" type="presParOf" srcId="{7A780E9C-C186-44FC-91D2-87C014B7414F}" destId="{D6036F92-55F7-4D65-8311-2EF8DFC6F3DF}" srcOrd="17" destOrd="0" presId="urn:microsoft.com/office/officeart/2009/3/layout/RandomtoResultProcess"/>
    <dgm:cxn modelId="{693965CD-27D9-4DEF-8D77-3DC6A77C4381}" type="presParOf" srcId="{7A780E9C-C186-44FC-91D2-87C014B7414F}" destId="{A8660BAE-9ED1-44FA-BB65-8DB8D72CFE2A}" srcOrd="18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9.xml><?xml version="1.0" encoding="utf-8"?>
<dgm:dataModel xmlns:dgm="http://schemas.openxmlformats.org/drawingml/2006/diagram" xmlns:a="http://schemas.openxmlformats.org/drawingml/2006/main">
  <dgm:ptLst>
    <dgm:pt modelId="{50F5C403-A1E2-4C69-BC72-ECF307314007}" type="doc">
      <dgm:prSet loTypeId="urn:microsoft.com/office/officeart/2009/layout/CircleArrowProcess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FF73FE38-5FB3-43F5-AD4D-2D1CB175C8F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normas nacionais</a:t>
          </a:r>
          <a:endParaRPr lang="pt-BR" b="1" dirty="0">
            <a:solidFill>
              <a:schemeClr val="bg1"/>
            </a:solidFill>
          </a:endParaRPr>
        </a:p>
      </dgm:t>
    </dgm:pt>
    <dgm:pt modelId="{774A6FFD-A2FA-4E25-B330-6D5D088C0202}" type="par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DA50483F-1FB2-4272-9876-F66C5EE23367}" type="sib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2A068D3-56D5-4975-8195-D4D554892D1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plano de ação nacional</a:t>
          </a:r>
          <a:endParaRPr lang="pt-BR" b="1" dirty="0">
            <a:solidFill>
              <a:schemeClr val="bg1"/>
            </a:solidFill>
          </a:endParaRPr>
        </a:p>
      </dgm:t>
    </dgm:pt>
    <dgm:pt modelId="{11B3A11A-7B24-46B5-8CFC-418658621C90}" type="par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0F71D7EA-0D92-45B1-9AA1-B72296D88374}" type="sib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B462A62-306B-4921-B4AC-B94CF6A90BAA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supervisão nacional</a:t>
          </a:r>
          <a:endParaRPr lang="pt-BR" b="1" dirty="0">
            <a:solidFill>
              <a:schemeClr val="bg1"/>
            </a:solidFill>
          </a:endParaRPr>
        </a:p>
      </dgm:t>
    </dgm:pt>
    <dgm:pt modelId="{FA295FE1-5525-45E3-89A0-431D9B8149B4}" type="par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1D352DB7-ADB8-46F2-92EA-1951EA89E98A}" type="sib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235C20D2-C67B-46F2-8123-063464885223}" type="pres">
      <dgm:prSet presAssocID="{50F5C403-A1E2-4C69-BC72-ECF307314007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E8B155BD-61E7-4598-975E-26717B8F973F}" type="pres">
      <dgm:prSet presAssocID="{FF73FE38-5FB3-43F5-AD4D-2D1CB175C8F5}" presName="Accent1" presStyleCnt="0"/>
      <dgm:spPr/>
    </dgm:pt>
    <dgm:pt modelId="{4C2237E6-A392-4667-9E39-24585CC89FC7}" type="pres">
      <dgm:prSet presAssocID="{FF73FE38-5FB3-43F5-AD4D-2D1CB175C8F5}" presName="Accent" presStyleLbl="node1" presStyleIdx="0" presStyleCnt="3"/>
      <dgm:spPr/>
    </dgm:pt>
    <dgm:pt modelId="{5C0DC754-630E-4E10-8BEA-CE6231DC1238}" type="pres">
      <dgm:prSet presAssocID="{FF73FE38-5FB3-43F5-AD4D-2D1CB175C8F5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24EC70B-053E-4731-855D-2171C4025D66}" type="pres">
      <dgm:prSet presAssocID="{B2A068D3-56D5-4975-8195-D4D554892D15}" presName="Accent2" presStyleCnt="0"/>
      <dgm:spPr/>
    </dgm:pt>
    <dgm:pt modelId="{67088F85-4A9D-40D4-B052-2F9146953D39}" type="pres">
      <dgm:prSet presAssocID="{B2A068D3-56D5-4975-8195-D4D554892D15}" presName="Accent" presStyleLbl="node1" presStyleIdx="1" presStyleCnt="3"/>
      <dgm:spPr/>
    </dgm:pt>
    <dgm:pt modelId="{7D6D6642-286E-4A75-B9C5-9216E56BE7C6}" type="pres">
      <dgm:prSet presAssocID="{B2A068D3-56D5-4975-8195-D4D554892D15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084B8A-FEE1-4D5E-90FD-F3CBE2517DBB}" type="pres">
      <dgm:prSet presAssocID="{BB462A62-306B-4921-B4AC-B94CF6A90BAA}" presName="Accent3" presStyleCnt="0"/>
      <dgm:spPr/>
    </dgm:pt>
    <dgm:pt modelId="{52044246-504D-427B-9193-AA5B863BC2EF}" type="pres">
      <dgm:prSet presAssocID="{BB462A62-306B-4921-B4AC-B94CF6A90BAA}" presName="Accent" presStyleLbl="node1" presStyleIdx="2" presStyleCnt="3"/>
      <dgm:spPr/>
    </dgm:pt>
    <dgm:pt modelId="{D0948462-16AC-4E1B-A681-0622E15C4E27}" type="pres">
      <dgm:prSet presAssocID="{BB462A62-306B-4921-B4AC-B94CF6A90BAA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F4EDADF-6C80-449E-9314-BB1A432465BE}" type="presOf" srcId="{BB462A62-306B-4921-B4AC-B94CF6A90BAA}" destId="{D0948462-16AC-4E1B-A681-0622E15C4E27}" srcOrd="0" destOrd="0" presId="urn:microsoft.com/office/officeart/2009/layout/CircleArrowProcess"/>
    <dgm:cxn modelId="{AD0A325C-2099-4010-91E9-8C0A3708BC73}" type="presOf" srcId="{50F5C403-A1E2-4C69-BC72-ECF307314007}" destId="{235C20D2-C67B-46F2-8123-063464885223}" srcOrd="0" destOrd="0" presId="urn:microsoft.com/office/officeart/2009/layout/CircleArrowProcess"/>
    <dgm:cxn modelId="{D48D6419-F9F4-456C-9F7E-69A954B9D7F6}" srcId="{50F5C403-A1E2-4C69-BC72-ECF307314007}" destId="{BB462A62-306B-4921-B4AC-B94CF6A90BAA}" srcOrd="2" destOrd="0" parTransId="{FA295FE1-5525-45E3-89A0-431D9B8149B4}" sibTransId="{1D352DB7-ADB8-46F2-92EA-1951EA89E98A}"/>
    <dgm:cxn modelId="{9B6C9AC8-D08E-4A97-8884-21B1324D7593}" type="presOf" srcId="{FF73FE38-5FB3-43F5-AD4D-2D1CB175C8F5}" destId="{5C0DC754-630E-4E10-8BEA-CE6231DC1238}" srcOrd="0" destOrd="0" presId="urn:microsoft.com/office/officeart/2009/layout/CircleArrowProcess"/>
    <dgm:cxn modelId="{39FC3C48-A474-4973-BE4B-C4BFAA812B83}" srcId="{50F5C403-A1E2-4C69-BC72-ECF307314007}" destId="{FF73FE38-5FB3-43F5-AD4D-2D1CB175C8F5}" srcOrd="0" destOrd="0" parTransId="{774A6FFD-A2FA-4E25-B330-6D5D088C0202}" sibTransId="{DA50483F-1FB2-4272-9876-F66C5EE23367}"/>
    <dgm:cxn modelId="{85332974-2769-42E4-BFC7-4D81CC266C1E}" type="presOf" srcId="{B2A068D3-56D5-4975-8195-D4D554892D15}" destId="{7D6D6642-286E-4A75-B9C5-9216E56BE7C6}" srcOrd="0" destOrd="0" presId="urn:microsoft.com/office/officeart/2009/layout/CircleArrowProcess"/>
    <dgm:cxn modelId="{D2BF1F9B-1B69-4F93-A570-2C16EDAA5814}" srcId="{50F5C403-A1E2-4C69-BC72-ECF307314007}" destId="{B2A068D3-56D5-4975-8195-D4D554892D15}" srcOrd="1" destOrd="0" parTransId="{11B3A11A-7B24-46B5-8CFC-418658621C90}" sibTransId="{0F71D7EA-0D92-45B1-9AA1-B72296D88374}"/>
    <dgm:cxn modelId="{0D773DB6-6EE4-413D-823D-3FC594FA5FC8}" type="presParOf" srcId="{235C20D2-C67B-46F2-8123-063464885223}" destId="{E8B155BD-61E7-4598-975E-26717B8F973F}" srcOrd="0" destOrd="0" presId="urn:microsoft.com/office/officeart/2009/layout/CircleArrowProcess"/>
    <dgm:cxn modelId="{A16E958C-8554-4EB2-8F9B-8CEA67A63963}" type="presParOf" srcId="{E8B155BD-61E7-4598-975E-26717B8F973F}" destId="{4C2237E6-A392-4667-9E39-24585CC89FC7}" srcOrd="0" destOrd="0" presId="urn:microsoft.com/office/officeart/2009/layout/CircleArrowProcess"/>
    <dgm:cxn modelId="{4D88ADBC-BE0F-4E36-A3AC-33F4C8EA5592}" type="presParOf" srcId="{235C20D2-C67B-46F2-8123-063464885223}" destId="{5C0DC754-630E-4E10-8BEA-CE6231DC1238}" srcOrd="1" destOrd="0" presId="urn:microsoft.com/office/officeart/2009/layout/CircleArrowProcess"/>
    <dgm:cxn modelId="{D6FDCB6D-56BE-4C63-89A8-0D6F3BE0A596}" type="presParOf" srcId="{235C20D2-C67B-46F2-8123-063464885223}" destId="{D24EC70B-053E-4731-855D-2171C4025D66}" srcOrd="2" destOrd="0" presId="urn:microsoft.com/office/officeart/2009/layout/CircleArrowProcess"/>
    <dgm:cxn modelId="{4BC76868-86CF-4323-AFB2-5CB2ADA2991C}" type="presParOf" srcId="{D24EC70B-053E-4731-855D-2171C4025D66}" destId="{67088F85-4A9D-40D4-B052-2F9146953D39}" srcOrd="0" destOrd="0" presId="urn:microsoft.com/office/officeart/2009/layout/CircleArrowProcess"/>
    <dgm:cxn modelId="{44753402-FC9E-4A39-AC93-B62A67B2E356}" type="presParOf" srcId="{235C20D2-C67B-46F2-8123-063464885223}" destId="{7D6D6642-286E-4A75-B9C5-9216E56BE7C6}" srcOrd="3" destOrd="0" presId="urn:microsoft.com/office/officeart/2009/layout/CircleArrowProcess"/>
    <dgm:cxn modelId="{9AE044DC-B984-4DB6-A989-72629795C2FB}" type="presParOf" srcId="{235C20D2-C67B-46F2-8123-063464885223}" destId="{5F084B8A-FEE1-4D5E-90FD-F3CBE2517DBB}" srcOrd="4" destOrd="0" presId="urn:microsoft.com/office/officeart/2009/layout/CircleArrowProcess"/>
    <dgm:cxn modelId="{225078CE-D7FD-4532-9412-206AC9C1697A}" type="presParOf" srcId="{5F084B8A-FEE1-4D5E-90FD-F3CBE2517DBB}" destId="{52044246-504D-427B-9193-AA5B863BC2EF}" srcOrd="0" destOrd="0" presId="urn:microsoft.com/office/officeart/2009/layout/CircleArrowProcess"/>
    <dgm:cxn modelId="{C0737076-DFF7-4ED2-95AF-FF920760FAE7}" type="presParOf" srcId="{235C20D2-C67B-46F2-8123-063464885223}" destId="{D0948462-16AC-4E1B-A681-0622E15C4E27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31E75D-2F3E-4BE8-9C04-91350F8A179B}" type="doc">
      <dgm:prSet loTypeId="urn:microsoft.com/office/officeart/2009/3/layout/RandomtoResultProcess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0B3BC797-E539-4FED-94A5-FD334BF1A89E}">
      <dgm:prSet phldrT="[Texto]" custT="1"/>
      <dgm:spPr/>
      <dgm:t>
        <a:bodyPr/>
        <a:lstStyle/>
        <a:p>
          <a:r>
            <a:rPr lang="pt-BR" sz="2800" b="1" dirty="0" smtClean="0">
              <a:solidFill>
                <a:schemeClr val="bg1"/>
              </a:solidFill>
            </a:rPr>
            <a:t>Membros, lideranças, organizações</a:t>
          </a:r>
          <a:endParaRPr lang="pt-BR" sz="2800" b="1" dirty="0"/>
        </a:p>
      </dgm:t>
    </dgm:pt>
    <dgm:pt modelId="{8452103D-63E5-40FE-B3A7-ED9765DA2EF3}" type="parTrans" cxnId="{01BD87FA-60CD-48ED-8FD9-E1D36427FC95}">
      <dgm:prSet/>
      <dgm:spPr/>
      <dgm:t>
        <a:bodyPr/>
        <a:lstStyle/>
        <a:p>
          <a:endParaRPr lang="pt-BR"/>
        </a:p>
      </dgm:t>
    </dgm:pt>
    <dgm:pt modelId="{B83CEC8F-5B6C-4573-807E-3507FF3261BE}" type="sibTrans" cxnId="{01BD87FA-60CD-48ED-8FD9-E1D36427FC95}">
      <dgm:prSet/>
      <dgm:spPr/>
      <dgm:t>
        <a:bodyPr/>
        <a:lstStyle/>
        <a:p>
          <a:endParaRPr lang="pt-BR"/>
        </a:p>
      </dgm:t>
    </dgm:pt>
    <dgm:pt modelId="{B6428C4E-B43E-4603-88FD-0BC651BB1E75}" type="pres">
      <dgm:prSet presAssocID="{5231E75D-2F3E-4BE8-9C04-91350F8A179B}" presName="Name0" presStyleCnt="0">
        <dgm:presLayoutVars>
          <dgm:dir/>
          <dgm:animOne val="branch"/>
          <dgm:animLvl val="lvl"/>
        </dgm:presLayoutVars>
      </dgm:prSet>
      <dgm:spPr/>
    </dgm:pt>
    <dgm:pt modelId="{DBCB0D93-EAFC-4428-B7CB-50B5868429AA}" type="pres">
      <dgm:prSet presAssocID="{0B3BC797-E539-4FED-94A5-FD334BF1A89E}" presName="chaos" presStyleCnt="0"/>
      <dgm:spPr/>
    </dgm:pt>
    <dgm:pt modelId="{C59ACFFD-2887-49A5-AB71-8E0D7FE2966B}" type="pres">
      <dgm:prSet presAssocID="{0B3BC797-E539-4FED-94A5-FD334BF1A89E}" presName="parTx1" presStyleLbl="revTx" presStyleIdx="0" presStyleCnt="1" custScaleX="85440" custScaleY="125669" custLinFactNeighborX="3089" custLinFactNeighborY="-4274"/>
      <dgm:spPr/>
      <dgm:t>
        <a:bodyPr/>
        <a:lstStyle/>
        <a:p>
          <a:endParaRPr lang="pt-BR"/>
        </a:p>
      </dgm:t>
    </dgm:pt>
    <dgm:pt modelId="{B7B7802F-E8FB-4C0B-9086-F4A58FA1187F}" type="pres">
      <dgm:prSet presAssocID="{0B3BC797-E539-4FED-94A5-FD334BF1A89E}" presName="c1" presStyleLbl="node1" presStyleIdx="0" presStyleCnt="18"/>
      <dgm:spPr/>
    </dgm:pt>
    <dgm:pt modelId="{3178A74C-1B12-4C82-9875-58A96FA1387B}" type="pres">
      <dgm:prSet presAssocID="{0B3BC797-E539-4FED-94A5-FD334BF1A89E}" presName="c2" presStyleLbl="node1" presStyleIdx="1" presStyleCnt="18"/>
      <dgm:spPr/>
    </dgm:pt>
    <dgm:pt modelId="{A8E29388-2B0A-428C-89E7-B92CFE5A1148}" type="pres">
      <dgm:prSet presAssocID="{0B3BC797-E539-4FED-94A5-FD334BF1A89E}" presName="c3" presStyleLbl="node1" presStyleIdx="2" presStyleCnt="18"/>
      <dgm:spPr/>
    </dgm:pt>
    <dgm:pt modelId="{19ADBCA2-9CFD-4E8B-80CE-5A49C6D39D3E}" type="pres">
      <dgm:prSet presAssocID="{0B3BC797-E539-4FED-94A5-FD334BF1A89E}" presName="c4" presStyleLbl="node1" presStyleIdx="3" presStyleCnt="18"/>
      <dgm:spPr/>
    </dgm:pt>
    <dgm:pt modelId="{F7FE18DC-04F6-43FE-AA7E-EF2E8EC4C429}" type="pres">
      <dgm:prSet presAssocID="{0B3BC797-E539-4FED-94A5-FD334BF1A89E}" presName="c5" presStyleLbl="node1" presStyleIdx="4" presStyleCnt="18"/>
      <dgm:spPr/>
    </dgm:pt>
    <dgm:pt modelId="{3F3B3E5B-0224-4BD4-986B-A354067087C1}" type="pres">
      <dgm:prSet presAssocID="{0B3BC797-E539-4FED-94A5-FD334BF1A89E}" presName="c6" presStyleLbl="node1" presStyleIdx="5" presStyleCnt="18"/>
      <dgm:spPr/>
    </dgm:pt>
    <dgm:pt modelId="{1588C308-E161-4DE7-8457-00B6BC0DBA87}" type="pres">
      <dgm:prSet presAssocID="{0B3BC797-E539-4FED-94A5-FD334BF1A89E}" presName="c7" presStyleLbl="node1" presStyleIdx="6" presStyleCnt="18"/>
      <dgm:spPr/>
    </dgm:pt>
    <dgm:pt modelId="{7BFA40DD-D43B-4D78-A8DD-36A80C6BF561}" type="pres">
      <dgm:prSet presAssocID="{0B3BC797-E539-4FED-94A5-FD334BF1A89E}" presName="c8" presStyleLbl="node1" presStyleIdx="7" presStyleCnt="18"/>
      <dgm:spPr/>
    </dgm:pt>
    <dgm:pt modelId="{C993FC0D-79C4-4F51-B6D7-FCE50D9FD27F}" type="pres">
      <dgm:prSet presAssocID="{0B3BC797-E539-4FED-94A5-FD334BF1A89E}" presName="c9" presStyleLbl="node1" presStyleIdx="8" presStyleCnt="18"/>
      <dgm:spPr/>
    </dgm:pt>
    <dgm:pt modelId="{5CB17304-86CC-4BAA-8BA1-364A8B02E590}" type="pres">
      <dgm:prSet presAssocID="{0B3BC797-E539-4FED-94A5-FD334BF1A89E}" presName="c10" presStyleLbl="node1" presStyleIdx="9" presStyleCnt="18"/>
      <dgm:spPr/>
    </dgm:pt>
    <dgm:pt modelId="{5D3DCB19-2C91-476C-AB93-E31E29A11E56}" type="pres">
      <dgm:prSet presAssocID="{0B3BC797-E539-4FED-94A5-FD334BF1A89E}" presName="c11" presStyleLbl="node1" presStyleIdx="10" presStyleCnt="18"/>
      <dgm:spPr/>
    </dgm:pt>
    <dgm:pt modelId="{5F868D41-89DE-46D9-8C2F-64E6AC16C3E2}" type="pres">
      <dgm:prSet presAssocID="{0B3BC797-E539-4FED-94A5-FD334BF1A89E}" presName="c12" presStyleLbl="node1" presStyleIdx="11" presStyleCnt="18"/>
      <dgm:spPr/>
    </dgm:pt>
    <dgm:pt modelId="{17B1E29C-6F5A-440B-ADD5-B67A38002CC8}" type="pres">
      <dgm:prSet presAssocID="{0B3BC797-E539-4FED-94A5-FD334BF1A89E}" presName="c13" presStyleLbl="node1" presStyleIdx="12" presStyleCnt="18"/>
      <dgm:spPr/>
    </dgm:pt>
    <dgm:pt modelId="{947B50D8-B6D7-453F-9C45-9C127114CD20}" type="pres">
      <dgm:prSet presAssocID="{0B3BC797-E539-4FED-94A5-FD334BF1A89E}" presName="c14" presStyleLbl="node1" presStyleIdx="13" presStyleCnt="18"/>
      <dgm:spPr/>
    </dgm:pt>
    <dgm:pt modelId="{B8DEF711-4384-4624-BD8D-536FE1920666}" type="pres">
      <dgm:prSet presAssocID="{0B3BC797-E539-4FED-94A5-FD334BF1A89E}" presName="c15" presStyleLbl="node1" presStyleIdx="14" presStyleCnt="18"/>
      <dgm:spPr/>
    </dgm:pt>
    <dgm:pt modelId="{BD95E754-38AF-4249-88C2-3CF5A55626EA}" type="pres">
      <dgm:prSet presAssocID="{0B3BC797-E539-4FED-94A5-FD334BF1A89E}" presName="c16" presStyleLbl="node1" presStyleIdx="15" presStyleCnt="18"/>
      <dgm:spPr/>
    </dgm:pt>
    <dgm:pt modelId="{55CD5380-89F7-40C2-8A30-9FCBD4ED299C}" type="pres">
      <dgm:prSet presAssocID="{0B3BC797-E539-4FED-94A5-FD334BF1A89E}" presName="c17" presStyleLbl="node1" presStyleIdx="16" presStyleCnt="18"/>
      <dgm:spPr/>
    </dgm:pt>
    <dgm:pt modelId="{1E773ED5-C03E-4C17-A5E5-4E684744F3C9}" type="pres">
      <dgm:prSet presAssocID="{0B3BC797-E539-4FED-94A5-FD334BF1A89E}" presName="c18" presStyleLbl="node1" presStyleIdx="17" presStyleCnt="18"/>
      <dgm:spPr/>
    </dgm:pt>
  </dgm:ptLst>
  <dgm:cxnLst>
    <dgm:cxn modelId="{4D47BA6F-6547-4AE7-802C-53CFBCD709A7}" type="presOf" srcId="{5231E75D-2F3E-4BE8-9C04-91350F8A179B}" destId="{B6428C4E-B43E-4603-88FD-0BC651BB1E75}" srcOrd="0" destOrd="0" presId="urn:microsoft.com/office/officeart/2009/3/layout/RandomtoResultProcess"/>
    <dgm:cxn modelId="{3D28D460-7846-484E-B441-6270C3333E95}" type="presOf" srcId="{0B3BC797-E539-4FED-94A5-FD334BF1A89E}" destId="{C59ACFFD-2887-49A5-AB71-8E0D7FE2966B}" srcOrd="0" destOrd="0" presId="urn:microsoft.com/office/officeart/2009/3/layout/RandomtoResultProcess"/>
    <dgm:cxn modelId="{01BD87FA-60CD-48ED-8FD9-E1D36427FC95}" srcId="{5231E75D-2F3E-4BE8-9C04-91350F8A179B}" destId="{0B3BC797-E539-4FED-94A5-FD334BF1A89E}" srcOrd="0" destOrd="0" parTransId="{8452103D-63E5-40FE-B3A7-ED9765DA2EF3}" sibTransId="{B83CEC8F-5B6C-4573-807E-3507FF3261BE}"/>
    <dgm:cxn modelId="{E3923D8C-FCB0-47D3-8836-58CA76812DF1}" type="presParOf" srcId="{B6428C4E-B43E-4603-88FD-0BC651BB1E75}" destId="{DBCB0D93-EAFC-4428-B7CB-50B5868429AA}" srcOrd="0" destOrd="0" presId="urn:microsoft.com/office/officeart/2009/3/layout/RandomtoResultProcess"/>
    <dgm:cxn modelId="{D694F087-B51E-4449-81E0-2DB0076A634D}" type="presParOf" srcId="{DBCB0D93-EAFC-4428-B7CB-50B5868429AA}" destId="{C59ACFFD-2887-49A5-AB71-8E0D7FE2966B}" srcOrd="0" destOrd="0" presId="urn:microsoft.com/office/officeart/2009/3/layout/RandomtoResultProcess"/>
    <dgm:cxn modelId="{292ACE37-65F6-438B-913C-4FD582B17311}" type="presParOf" srcId="{DBCB0D93-EAFC-4428-B7CB-50B5868429AA}" destId="{B7B7802F-E8FB-4C0B-9086-F4A58FA1187F}" srcOrd="1" destOrd="0" presId="urn:microsoft.com/office/officeart/2009/3/layout/RandomtoResultProcess"/>
    <dgm:cxn modelId="{CD037123-3354-43BF-9D2E-E510061FB4B8}" type="presParOf" srcId="{DBCB0D93-EAFC-4428-B7CB-50B5868429AA}" destId="{3178A74C-1B12-4C82-9875-58A96FA1387B}" srcOrd="2" destOrd="0" presId="urn:microsoft.com/office/officeart/2009/3/layout/RandomtoResultProcess"/>
    <dgm:cxn modelId="{68C5AB8F-CD9C-44FB-A1AA-776B93348158}" type="presParOf" srcId="{DBCB0D93-EAFC-4428-B7CB-50B5868429AA}" destId="{A8E29388-2B0A-428C-89E7-B92CFE5A1148}" srcOrd="3" destOrd="0" presId="urn:microsoft.com/office/officeart/2009/3/layout/RandomtoResultProcess"/>
    <dgm:cxn modelId="{034A0699-FCBB-4145-B855-A1A0E5E15509}" type="presParOf" srcId="{DBCB0D93-EAFC-4428-B7CB-50B5868429AA}" destId="{19ADBCA2-9CFD-4E8B-80CE-5A49C6D39D3E}" srcOrd="4" destOrd="0" presId="urn:microsoft.com/office/officeart/2009/3/layout/RandomtoResultProcess"/>
    <dgm:cxn modelId="{2BAB6FB3-F840-4274-8F7E-04F6E1076260}" type="presParOf" srcId="{DBCB0D93-EAFC-4428-B7CB-50B5868429AA}" destId="{F7FE18DC-04F6-43FE-AA7E-EF2E8EC4C429}" srcOrd="5" destOrd="0" presId="urn:microsoft.com/office/officeart/2009/3/layout/RandomtoResultProcess"/>
    <dgm:cxn modelId="{589FFC1F-7802-417D-A036-A06BDC50CA0E}" type="presParOf" srcId="{DBCB0D93-EAFC-4428-B7CB-50B5868429AA}" destId="{3F3B3E5B-0224-4BD4-986B-A354067087C1}" srcOrd="6" destOrd="0" presId="urn:microsoft.com/office/officeart/2009/3/layout/RandomtoResultProcess"/>
    <dgm:cxn modelId="{09504F19-441D-4707-BE4F-61BC37FBD06B}" type="presParOf" srcId="{DBCB0D93-EAFC-4428-B7CB-50B5868429AA}" destId="{1588C308-E161-4DE7-8457-00B6BC0DBA87}" srcOrd="7" destOrd="0" presId="urn:microsoft.com/office/officeart/2009/3/layout/RandomtoResultProcess"/>
    <dgm:cxn modelId="{ED427F87-18B5-4E81-931B-5397FA7587D0}" type="presParOf" srcId="{DBCB0D93-EAFC-4428-B7CB-50B5868429AA}" destId="{7BFA40DD-D43B-4D78-A8DD-36A80C6BF561}" srcOrd="8" destOrd="0" presId="urn:microsoft.com/office/officeart/2009/3/layout/RandomtoResultProcess"/>
    <dgm:cxn modelId="{C545909D-3287-48A9-9462-5FFC71293398}" type="presParOf" srcId="{DBCB0D93-EAFC-4428-B7CB-50B5868429AA}" destId="{C993FC0D-79C4-4F51-B6D7-FCE50D9FD27F}" srcOrd="9" destOrd="0" presId="urn:microsoft.com/office/officeart/2009/3/layout/RandomtoResultProcess"/>
    <dgm:cxn modelId="{D0069021-62C5-46D6-BD68-810FBEFF51E2}" type="presParOf" srcId="{DBCB0D93-EAFC-4428-B7CB-50B5868429AA}" destId="{5CB17304-86CC-4BAA-8BA1-364A8B02E590}" srcOrd="10" destOrd="0" presId="urn:microsoft.com/office/officeart/2009/3/layout/RandomtoResultProcess"/>
    <dgm:cxn modelId="{4A4D8C89-5260-4797-AE4F-DE44AA4B5392}" type="presParOf" srcId="{DBCB0D93-EAFC-4428-B7CB-50B5868429AA}" destId="{5D3DCB19-2C91-476C-AB93-E31E29A11E56}" srcOrd="11" destOrd="0" presId="urn:microsoft.com/office/officeart/2009/3/layout/RandomtoResultProcess"/>
    <dgm:cxn modelId="{A87998B3-4517-4959-9FF8-EA2D581851D6}" type="presParOf" srcId="{DBCB0D93-EAFC-4428-B7CB-50B5868429AA}" destId="{5F868D41-89DE-46D9-8C2F-64E6AC16C3E2}" srcOrd="12" destOrd="0" presId="urn:microsoft.com/office/officeart/2009/3/layout/RandomtoResultProcess"/>
    <dgm:cxn modelId="{75DAFB56-3693-4B5E-99A5-C6EDF0D3EF7D}" type="presParOf" srcId="{DBCB0D93-EAFC-4428-B7CB-50B5868429AA}" destId="{17B1E29C-6F5A-440B-ADD5-B67A38002CC8}" srcOrd="13" destOrd="0" presId="urn:microsoft.com/office/officeart/2009/3/layout/RandomtoResultProcess"/>
    <dgm:cxn modelId="{CBE39626-331A-4164-B8F4-0D93E498B69D}" type="presParOf" srcId="{DBCB0D93-EAFC-4428-B7CB-50B5868429AA}" destId="{947B50D8-B6D7-453F-9C45-9C127114CD20}" srcOrd="14" destOrd="0" presId="urn:microsoft.com/office/officeart/2009/3/layout/RandomtoResultProcess"/>
    <dgm:cxn modelId="{ABC4AE0C-D83B-4E47-9A54-EE957D849CDF}" type="presParOf" srcId="{DBCB0D93-EAFC-4428-B7CB-50B5868429AA}" destId="{B8DEF711-4384-4624-BD8D-536FE1920666}" srcOrd="15" destOrd="0" presId="urn:microsoft.com/office/officeart/2009/3/layout/RandomtoResultProcess"/>
    <dgm:cxn modelId="{E43C3F78-8FD8-434C-B8C2-2B0D99358218}" type="presParOf" srcId="{DBCB0D93-EAFC-4428-B7CB-50B5868429AA}" destId="{BD95E754-38AF-4249-88C2-3CF5A55626EA}" srcOrd="16" destOrd="0" presId="urn:microsoft.com/office/officeart/2009/3/layout/RandomtoResultProcess"/>
    <dgm:cxn modelId="{54651E72-C62B-4C83-BADE-78EAD4B20F4E}" type="presParOf" srcId="{DBCB0D93-EAFC-4428-B7CB-50B5868429AA}" destId="{55CD5380-89F7-40C2-8A30-9FCBD4ED299C}" srcOrd="17" destOrd="0" presId="urn:microsoft.com/office/officeart/2009/3/layout/RandomtoResultProcess"/>
    <dgm:cxn modelId="{89A0C1F2-08DC-4ED6-A355-BE7C5806D2D1}" type="presParOf" srcId="{DBCB0D93-EAFC-4428-B7CB-50B5868429AA}" destId="{1E773ED5-C03E-4C17-A5E5-4E684744F3C9}" srcOrd="18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20.xml><?xml version="1.0" encoding="utf-8"?>
<dgm:dataModel xmlns:dgm="http://schemas.openxmlformats.org/drawingml/2006/diagram" xmlns:a="http://schemas.openxmlformats.org/drawingml/2006/main">
  <dgm:ptLst>
    <dgm:pt modelId="{C160F975-7EAE-4AD1-A21E-F7E454783255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DEBDB6A5-510C-4B77-8418-9A95607860B9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organizações identificadas </a:t>
          </a:r>
          <a:r>
            <a:rPr lang="pt-BR" dirty="0" err="1" smtClean="0">
              <a:solidFill>
                <a:schemeClr val="bg1"/>
              </a:solidFill>
            </a:rPr>
            <a:t>confessionalmente</a:t>
          </a:r>
          <a:endParaRPr lang="pt-BR" dirty="0">
            <a:solidFill>
              <a:schemeClr val="bg1"/>
            </a:solidFill>
          </a:endParaRPr>
        </a:p>
      </dgm:t>
    </dgm:pt>
    <dgm:pt modelId="{52F1A694-5F43-467B-BFC8-78D4DE482EBB}" type="parTrans" cxnId="{D30B60C2-11DC-4192-95ED-8AEE81876436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959FA7C0-DB75-425C-AE21-99A9827CBE93}" type="sibTrans" cxnId="{D30B60C2-11DC-4192-95ED-8AEE81876436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1CE0A2E1-041F-461D-BDEC-3BF202823DFE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liderança leiga</a:t>
          </a:r>
          <a:endParaRPr lang="pt-BR" dirty="0">
            <a:solidFill>
              <a:schemeClr val="bg1"/>
            </a:solidFill>
          </a:endParaRPr>
        </a:p>
      </dgm:t>
    </dgm:pt>
    <dgm:pt modelId="{DE65146D-F79D-4C22-9151-900199151D9C}" type="parTrans" cxnId="{EEEFB12B-0E9E-44A8-95EA-ABF53C17C805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CD3AAC49-F670-44FE-AABC-F6DFD4E80C07}" type="sibTrans" cxnId="{EEEFB12B-0E9E-44A8-95EA-ABF53C17C805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034AD951-016A-4B3F-8014-EFC0F10C0C10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liderança ministerial</a:t>
          </a:r>
          <a:endParaRPr lang="pt-BR" dirty="0">
            <a:solidFill>
              <a:schemeClr val="bg1"/>
            </a:solidFill>
          </a:endParaRPr>
        </a:p>
      </dgm:t>
    </dgm:pt>
    <dgm:pt modelId="{79BC1067-328B-4B26-B5B8-78995826138B}" type="parTrans" cxnId="{8AABBB8F-5637-4D4F-ABE4-CFA65CF1CDAC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46BF345E-692B-49C4-952F-DB041666A5EE}" type="sibTrans" cxnId="{8AABBB8F-5637-4D4F-ABE4-CFA65CF1CDAC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20F1B061-24FF-447C-879F-3E86A04D626E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instâncias sinodais</a:t>
          </a:r>
          <a:endParaRPr lang="pt-BR" dirty="0">
            <a:solidFill>
              <a:schemeClr val="bg1"/>
            </a:solidFill>
          </a:endParaRPr>
        </a:p>
      </dgm:t>
    </dgm:pt>
    <dgm:pt modelId="{767D47F4-CF8A-4A56-9379-4FC0E47F4B2D}" type="parTrans" cxnId="{48AD4D80-0136-4934-8140-786BBB4E1C3C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84079E75-EA14-4155-8B6C-80FFD17D5228}" type="sibTrans" cxnId="{48AD4D80-0136-4934-8140-786BBB4E1C3C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9F243538-DBB3-4BCD-A187-017F7E583929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membros</a:t>
          </a:r>
          <a:endParaRPr lang="pt-BR" dirty="0">
            <a:solidFill>
              <a:schemeClr val="bg1"/>
            </a:solidFill>
          </a:endParaRPr>
        </a:p>
      </dgm:t>
    </dgm:pt>
    <dgm:pt modelId="{50620F91-26DC-4BBF-9BF6-CC2A94312129}" type="parTrans" cxnId="{5D84A28F-2965-4ACB-B6BC-CBEEB494F551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5E82F650-10B7-4C0D-A6E2-9795DB4C37A2}" type="sibTrans" cxnId="{5D84A28F-2965-4ACB-B6BC-CBEEB494F551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995F7C4F-3A20-4479-8078-3444E6959A17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instâncias locais</a:t>
          </a:r>
          <a:endParaRPr lang="pt-BR" dirty="0">
            <a:solidFill>
              <a:schemeClr val="bg1"/>
            </a:solidFill>
          </a:endParaRPr>
        </a:p>
      </dgm:t>
    </dgm:pt>
    <dgm:pt modelId="{6E52FA3D-E865-401A-B4C6-EBF820C36939}" type="parTrans" cxnId="{EFBDA8B5-6AB1-480B-906B-8EB101AB6C82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F31CDA16-F94A-470B-B102-FF0B9073FBFB}" type="sibTrans" cxnId="{EFBDA8B5-6AB1-480B-906B-8EB101AB6C82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CD4A74AA-4878-4486-B112-808F1F16A541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instâncias nacionais</a:t>
          </a:r>
          <a:endParaRPr lang="pt-BR" dirty="0">
            <a:solidFill>
              <a:schemeClr val="bg1"/>
            </a:solidFill>
          </a:endParaRPr>
        </a:p>
      </dgm:t>
    </dgm:pt>
    <dgm:pt modelId="{9DC3B0DE-BACA-4FAE-8946-0B187CD00F8C}" type="parTrans" cxnId="{057267FE-037F-4ED0-9C94-FFCF5F0B9886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21F52970-3C42-497D-A595-334364051AB7}" type="sibTrans" cxnId="{057267FE-037F-4ED0-9C94-FFCF5F0B9886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65145D6A-D821-45DE-B45F-669748AB924D}" type="pres">
      <dgm:prSet presAssocID="{C160F975-7EAE-4AD1-A21E-F7E454783255}" presName="diagram" presStyleCnt="0">
        <dgm:presLayoutVars>
          <dgm:dir/>
          <dgm:resizeHandles val="exact"/>
        </dgm:presLayoutVars>
      </dgm:prSet>
      <dgm:spPr/>
    </dgm:pt>
    <dgm:pt modelId="{BF355775-DA85-4512-B89E-6447359CA79E}" type="pres">
      <dgm:prSet presAssocID="{9F243538-DBB3-4BCD-A187-017F7E583929}" presName="node" presStyleLbl="node1" presStyleIdx="0" presStyleCnt="7">
        <dgm:presLayoutVars>
          <dgm:bulletEnabled val="1"/>
        </dgm:presLayoutVars>
      </dgm:prSet>
      <dgm:spPr/>
    </dgm:pt>
    <dgm:pt modelId="{DA07BA1D-0EA7-4E9D-A9E0-92851B4E261C}" type="pres">
      <dgm:prSet presAssocID="{5E82F650-10B7-4C0D-A6E2-9795DB4C37A2}" presName="sibTrans" presStyleCnt="0"/>
      <dgm:spPr/>
    </dgm:pt>
    <dgm:pt modelId="{BD059DBD-CD2F-472D-B676-1084985A5FBF}" type="pres">
      <dgm:prSet presAssocID="{1CE0A2E1-041F-461D-BDEC-3BF202823DFE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A51CA6B-B821-4B64-A305-6768B833F568}" type="pres">
      <dgm:prSet presAssocID="{CD3AAC49-F670-44FE-AABC-F6DFD4E80C07}" presName="sibTrans" presStyleCnt="0"/>
      <dgm:spPr/>
    </dgm:pt>
    <dgm:pt modelId="{6159C12A-6388-45F4-8015-8206EE8C5685}" type="pres">
      <dgm:prSet presAssocID="{034AD951-016A-4B3F-8014-EFC0F10C0C10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E24B644-3C60-41D5-AD8B-55DB1BC5F741}" type="pres">
      <dgm:prSet presAssocID="{46BF345E-692B-49C4-952F-DB041666A5EE}" presName="sibTrans" presStyleCnt="0"/>
      <dgm:spPr/>
    </dgm:pt>
    <dgm:pt modelId="{10246A6C-020A-405F-8E0C-B510829E4EAA}" type="pres">
      <dgm:prSet presAssocID="{20F1B061-24FF-447C-879F-3E86A04D626E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5DA5D87-AB36-452D-813B-96EEB93C607D}" type="pres">
      <dgm:prSet presAssocID="{84079E75-EA14-4155-8B6C-80FFD17D5228}" presName="sibTrans" presStyleCnt="0"/>
      <dgm:spPr/>
    </dgm:pt>
    <dgm:pt modelId="{8E13E545-7BF9-4B6F-8CDA-BC71A99CB95A}" type="pres">
      <dgm:prSet presAssocID="{995F7C4F-3A20-4479-8078-3444E6959A17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D27DA4B-7AE6-450A-8663-11C2802F1CF7}" type="pres">
      <dgm:prSet presAssocID="{F31CDA16-F94A-470B-B102-FF0B9073FBFB}" presName="sibTrans" presStyleCnt="0"/>
      <dgm:spPr/>
    </dgm:pt>
    <dgm:pt modelId="{A10F1373-E3BC-4BC8-B8C7-F1372EDFF29E}" type="pres">
      <dgm:prSet presAssocID="{CD4A74AA-4878-4486-B112-808F1F16A541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C2A2887-B36E-44F5-9DAC-27E23ACADA4D}" type="pres">
      <dgm:prSet presAssocID="{21F52970-3C42-497D-A595-334364051AB7}" presName="sibTrans" presStyleCnt="0"/>
      <dgm:spPr/>
    </dgm:pt>
    <dgm:pt modelId="{6B695D00-53A2-42F5-9835-28E9085A2E46}" type="pres">
      <dgm:prSet presAssocID="{DEBDB6A5-510C-4B77-8418-9A95607860B9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EA5A038-8EB6-4281-BDF3-8D2CCAE4F0E4}" type="presOf" srcId="{C160F975-7EAE-4AD1-A21E-F7E454783255}" destId="{65145D6A-D821-45DE-B45F-669748AB924D}" srcOrd="0" destOrd="0" presId="urn:microsoft.com/office/officeart/2005/8/layout/default"/>
    <dgm:cxn modelId="{DF2C1E0E-E000-4EDB-B644-039233AB6523}" type="presOf" srcId="{20F1B061-24FF-447C-879F-3E86A04D626E}" destId="{10246A6C-020A-405F-8E0C-B510829E4EAA}" srcOrd="0" destOrd="0" presId="urn:microsoft.com/office/officeart/2005/8/layout/default"/>
    <dgm:cxn modelId="{3102D38A-2433-4856-9FBA-1659F165357C}" type="presOf" srcId="{1CE0A2E1-041F-461D-BDEC-3BF202823DFE}" destId="{BD059DBD-CD2F-472D-B676-1084985A5FBF}" srcOrd="0" destOrd="0" presId="urn:microsoft.com/office/officeart/2005/8/layout/default"/>
    <dgm:cxn modelId="{DE9261A3-A50F-45C9-8068-B2B9A9ABE317}" type="presOf" srcId="{034AD951-016A-4B3F-8014-EFC0F10C0C10}" destId="{6159C12A-6388-45F4-8015-8206EE8C5685}" srcOrd="0" destOrd="0" presId="urn:microsoft.com/office/officeart/2005/8/layout/default"/>
    <dgm:cxn modelId="{D30B60C2-11DC-4192-95ED-8AEE81876436}" srcId="{C160F975-7EAE-4AD1-A21E-F7E454783255}" destId="{DEBDB6A5-510C-4B77-8418-9A95607860B9}" srcOrd="6" destOrd="0" parTransId="{52F1A694-5F43-467B-BFC8-78D4DE482EBB}" sibTransId="{959FA7C0-DB75-425C-AE21-99A9827CBE93}"/>
    <dgm:cxn modelId="{2CBD94E3-8171-43C5-B8F0-7E15850462FA}" type="presOf" srcId="{CD4A74AA-4878-4486-B112-808F1F16A541}" destId="{A10F1373-E3BC-4BC8-B8C7-F1372EDFF29E}" srcOrd="0" destOrd="0" presId="urn:microsoft.com/office/officeart/2005/8/layout/default"/>
    <dgm:cxn modelId="{057267FE-037F-4ED0-9C94-FFCF5F0B9886}" srcId="{C160F975-7EAE-4AD1-A21E-F7E454783255}" destId="{CD4A74AA-4878-4486-B112-808F1F16A541}" srcOrd="5" destOrd="0" parTransId="{9DC3B0DE-BACA-4FAE-8946-0B187CD00F8C}" sibTransId="{21F52970-3C42-497D-A595-334364051AB7}"/>
    <dgm:cxn modelId="{48AD4D80-0136-4934-8140-786BBB4E1C3C}" srcId="{C160F975-7EAE-4AD1-A21E-F7E454783255}" destId="{20F1B061-24FF-447C-879F-3E86A04D626E}" srcOrd="3" destOrd="0" parTransId="{767D47F4-CF8A-4A56-9379-4FC0E47F4B2D}" sibTransId="{84079E75-EA14-4155-8B6C-80FFD17D5228}"/>
    <dgm:cxn modelId="{EFBDA8B5-6AB1-480B-906B-8EB101AB6C82}" srcId="{C160F975-7EAE-4AD1-A21E-F7E454783255}" destId="{995F7C4F-3A20-4479-8078-3444E6959A17}" srcOrd="4" destOrd="0" parTransId="{6E52FA3D-E865-401A-B4C6-EBF820C36939}" sibTransId="{F31CDA16-F94A-470B-B102-FF0B9073FBFB}"/>
    <dgm:cxn modelId="{EEEFB12B-0E9E-44A8-95EA-ABF53C17C805}" srcId="{C160F975-7EAE-4AD1-A21E-F7E454783255}" destId="{1CE0A2E1-041F-461D-BDEC-3BF202823DFE}" srcOrd="1" destOrd="0" parTransId="{DE65146D-F79D-4C22-9151-900199151D9C}" sibTransId="{CD3AAC49-F670-44FE-AABC-F6DFD4E80C07}"/>
    <dgm:cxn modelId="{6387BA83-230E-4163-B8F0-45BC69F22C99}" type="presOf" srcId="{9F243538-DBB3-4BCD-A187-017F7E583929}" destId="{BF355775-DA85-4512-B89E-6447359CA79E}" srcOrd="0" destOrd="0" presId="urn:microsoft.com/office/officeart/2005/8/layout/default"/>
    <dgm:cxn modelId="{4F83B5D5-CBC1-4DC8-8FB7-A722A2CAEA2B}" type="presOf" srcId="{995F7C4F-3A20-4479-8078-3444E6959A17}" destId="{8E13E545-7BF9-4B6F-8CDA-BC71A99CB95A}" srcOrd="0" destOrd="0" presId="urn:microsoft.com/office/officeart/2005/8/layout/default"/>
    <dgm:cxn modelId="{5D84A28F-2965-4ACB-B6BC-CBEEB494F551}" srcId="{C160F975-7EAE-4AD1-A21E-F7E454783255}" destId="{9F243538-DBB3-4BCD-A187-017F7E583929}" srcOrd="0" destOrd="0" parTransId="{50620F91-26DC-4BBF-9BF6-CC2A94312129}" sibTransId="{5E82F650-10B7-4C0D-A6E2-9795DB4C37A2}"/>
    <dgm:cxn modelId="{8AABBB8F-5637-4D4F-ABE4-CFA65CF1CDAC}" srcId="{C160F975-7EAE-4AD1-A21E-F7E454783255}" destId="{034AD951-016A-4B3F-8014-EFC0F10C0C10}" srcOrd="2" destOrd="0" parTransId="{79BC1067-328B-4B26-B5B8-78995826138B}" sibTransId="{46BF345E-692B-49C4-952F-DB041666A5EE}"/>
    <dgm:cxn modelId="{CF81AAB2-17B7-4B67-8CFD-BC6464BE4F85}" type="presOf" srcId="{DEBDB6A5-510C-4B77-8418-9A95607860B9}" destId="{6B695D00-53A2-42F5-9835-28E9085A2E46}" srcOrd="0" destOrd="0" presId="urn:microsoft.com/office/officeart/2005/8/layout/default"/>
    <dgm:cxn modelId="{9C9525EA-2428-4057-9370-6E2F592EE215}" type="presParOf" srcId="{65145D6A-D821-45DE-B45F-669748AB924D}" destId="{BF355775-DA85-4512-B89E-6447359CA79E}" srcOrd="0" destOrd="0" presId="urn:microsoft.com/office/officeart/2005/8/layout/default"/>
    <dgm:cxn modelId="{D038BACD-B9A1-4C07-9E29-849F3D260781}" type="presParOf" srcId="{65145D6A-D821-45DE-B45F-669748AB924D}" destId="{DA07BA1D-0EA7-4E9D-A9E0-92851B4E261C}" srcOrd="1" destOrd="0" presId="urn:microsoft.com/office/officeart/2005/8/layout/default"/>
    <dgm:cxn modelId="{F585D557-13E0-46C0-A94A-C4259460C515}" type="presParOf" srcId="{65145D6A-D821-45DE-B45F-669748AB924D}" destId="{BD059DBD-CD2F-472D-B676-1084985A5FBF}" srcOrd="2" destOrd="0" presId="urn:microsoft.com/office/officeart/2005/8/layout/default"/>
    <dgm:cxn modelId="{51A1BB52-459D-4D0B-A75F-E778DAB3E50F}" type="presParOf" srcId="{65145D6A-D821-45DE-B45F-669748AB924D}" destId="{9A51CA6B-B821-4B64-A305-6768B833F568}" srcOrd="3" destOrd="0" presId="urn:microsoft.com/office/officeart/2005/8/layout/default"/>
    <dgm:cxn modelId="{2442980A-2085-4F5A-9F6B-D7BFEE8B29ED}" type="presParOf" srcId="{65145D6A-D821-45DE-B45F-669748AB924D}" destId="{6159C12A-6388-45F4-8015-8206EE8C5685}" srcOrd="4" destOrd="0" presId="urn:microsoft.com/office/officeart/2005/8/layout/default"/>
    <dgm:cxn modelId="{B740F749-1293-4214-8329-E3CAA2D5820F}" type="presParOf" srcId="{65145D6A-D821-45DE-B45F-669748AB924D}" destId="{1E24B644-3C60-41D5-AD8B-55DB1BC5F741}" srcOrd="5" destOrd="0" presId="urn:microsoft.com/office/officeart/2005/8/layout/default"/>
    <dgm:cxn modelId="{488BDD94-9F8B-4655-9086-5F2DE2C12D0A}" type="presParOf" srcId="{65145D6A-D821-45DE-B45F-669748AB924D}" destId="{10246A6C-020A-405F-8E0C-B510829E4EAA}" srcOrd="6" destOrd="0" presId="urn:microsoft.com/office/officeart/2005/8/layout/default"/>
    <dgm:cxn modelId="{A366F333-FF3F-49D2-AB0E-85166DBB1B6C}" type="presParOf" srcId="{65145D6A-D821-45DE-B45F-669748AB924D}" destId="{A5DA5D87-AB36-452D-813B-96EEB93C607D}" srcOrd="7" destOrd="0" presId="urn:microsoft.com/office/officeart/2005/8/layout/default"/>
    <dgm:cxn modelId="{CB719D5B-6335-483D-8409-36E5A7534CAE}" type="presParOf" srcId="{65145D6A-D821-45DE-B45F-669748AB924D}" destId="{8E13E545-7BF9-4B6F-8CDA-BC71A99CB95A}" srcOrd="8" destOrd="0" presId="urn:microsoft.com/office/officeart/2005/8/layout/default"/>
    <dgm:cxn modelId="{128F6A04-E3BD-4EB0-BAB4-A4CE671D8497}" type="presParOf" srcId="{65145D6A-D821-45DE-B45F-669748AB924D}" destId="{3D27DA4B-7AE6-450A-8663-11C2802F1CF7}" srcOrd="9" destOrd="0" presId="urn:microsoft.com/office/officeart/2005/8/layout/default"/>
    <dgm:cxn modelId="{E49E7851-8CAA-43EE-BE70-B3DE1B959CA3}" type="presParOf" srcId="{65145D6A-D821-45DE-B45F-669748AB924D}" destId="{A10F1373-E3BC-4BC8-B8C7-F1372EDFF29E}" srcOrd="10" destOrd="0" presId="urn:microsoft.com/office/officeart/2005/8/layout/default"/>
    <dgm:cxn modelId="{32CBB9F3-AF78-4799-BFDB-474FFF1CA059}" type="presParOf" srcId="{65145D6A-D821-45DE-B45F-669748AB924D}" destId="{4C2A2887-B36E-44F5-9DAC-27E23ACADA4D}" srcOrd="11" destOrd="0" presId="urn:microsoft.com/office/officeart/2005/8/layout/default"/>
    <dgm:cxn modelId="{2D549A32-81D5-415E-AF47-3A4D9C7C2531}" type="presParOf" srcId="{65145D6A-D821-45DE-B45F-669748AB924D}" destId="{6B695D00-53A2-42F5-9835-28E9085A2E46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21.xml><?xml version="1.0" encoding="utf-8"?>
<dgm:dataModel xmlns:dgm="http://schemas.openxmlformats.org/drawingml/2006/diagram" xmlns:a="http://schemas.openxmlformats.org/drawingml/2006/main">
  <dgm:ptLst>
    <dgm:pt modelId="{5231E75D-2F3E-4BE8-9C04-91350F8A179B}" type="doc">
      <dgm:prSet loTypeId="urn:microsoft.com/office/officeart/2009/3/layout/RandomtoResultProcess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0B3BC797-E539-4FED-94A5-FD334BF1A89E}">
      <dgm:prSet phldrT="[Texto]"/>
      <dgm:spPr/>
      <dgm:t>
        <a:bodyPr/>
        <a:lstStyle/>
        <a:p>
          <a:endParaRPr lang="pt-BR" b="1" dirty="0"/>
        </a:p>
      </dgm:t>
    </dgm:pt>
    <dgm:pt modelId="{8452103D-63E5-40FE-B3A7-ED9765DA2EF3}" type="parTrans" cxnId="{01BD87FA-60CD-48ED-8FD9-E1D36427FC95}">
      <dgm:prSet/>
      <dgm:spPr/>
      <dgm:t>
        <a:bodyPr/>
        <a:lstStyle/>
        <a:p>
          <a:endParaRPr lang="pt-BR"/>
        </a:p>
      </dgm:t>
    </dgm:pt>
    <dgm:pt modelId="{B83CEC8F-5B6C-4573-807E-3507FF3261BE}" type="sibTrans" cxnId="{01BD87FA-60CD-48ED-8FD9-E1D36427FC95}">
      <dgm:prSet/>
      <dgm:spPr/>
      <dgm:t>
        <a:bodyPr/>
        <a:lstStyle/>
        <a:p>
          <a:endParaRPr lang="pt-BR"/>
        </a:p>
      </dgm:t>
    </dgm:pt>
    <dgm:pt modelId="{B6428C4E-B43E-4603-88FD-0BC651BB1E75}" type="pres">
      <dgm:prSet presAssocID="{5231E75D-2F3E-4BE8-9C04-91350F8A179B}" presName="Name0" presStyleCnt="0">
        <dgm:presLayoutVars>
          <dgm:dir/>
          <dgm:animOne val="branch"/>
          <dgm:animLvl val="lvl"/>
        </dgm:presLayoutVars>
      </dgm:prSet>
      <dgm:spPr/>
    </dgm:pt>
    <dgm:pt modelId="{DBCB0D93-EAFC-4428-B7CB-50B5868429AA}" type="pres">
      <dgm:prSet presAssocID="{0B3BC797-E539-4FED-94A5-FD334BF1A89E}" presName="chaos" presStyleCnt="0"/>
      <dgm:spPr/>
    </dgm:pt>
    <dgm:pt modelId="{C59ACFFD-2887-49A5-AB71-8E0D7FE2966B}" type="pres">
      <dgm:prSet presAssocID="{0B3BC797-E539-4FED-94A5-FD334BF1A89E}" presName="parTx1" presStyleLbl="revTx" presStyleIdx="0" presStyleCnt="1" custScaleX="85440" custScaleY="125669" custLinFactNeighborX="3089" custLinFactNeighborY="-1462"/>
      <dgm:spPr/>
      <dgm:t>
        <a:bodyPr/>
        <a:lstStyle/>
        <a:p>
          <a:endParaRPr lang="pt-BR"/>
        </a:p>
      </dgm:t>
    </dgm:pt>
    <dgm:pt modelId="{B7B7802F-E8FB-4C0B-9086-F4A58FA1187F}" type="pres">
      <dgm:prSet presAssocID="{0B3BC797-E539-4FED-94A5-FD334BF1A89E}" presName="c1" presStyleLbl="node1" presStyleIdx="0" presStyleCnt="18"/>
      <dgm:spPr/>
    </dgm:pt>
    <dgm:pt modelId="{3178A74C-1B12-4C82-9875-58A96FA1387B}" type="pres">
      <dgm:prSet presAssocID="{0B3BC797-E539-4FED-94A5-FD334BF1A89E}" presName="c2" presStyleLbl="node1" presStyleIdx="1" presStyleCnt="18"/>
      <dgm:spPr/>
    </dgm:pt>
    <dgm:pt modelId="{A8E29388-2B0A-428C-89E7-B92CFE5A1148}" type="pres">
      <dgm:prSet presAssocID="{0B3BC797-E539-4FED-94A5-FD334BF1A89E}" presName="c3" presStyleLbl="node1" presStyleIdx="2" presStyleCnt="18"/>
      <dgm:spPr/>
    </dgm:pt>
    <dgm:pt modelId="{19ADBCA2-9CFD-4E8B-80CE-5A49C6D39D3E}" type="pres">
      <dgm:prSet presAssocID="{0B3BC797-E539-4FED-94A5-FD334BF1A89E}" presName="c4" presStyleLbl="node1" presStyleIdx="3" presStyleCnt="18"/>
      <dgm:spPr/>
    </dgm:pt>
    <dgm:pt modelId="{F7FE18DC-04F6-43FE-AA7E-EF2E8EC4C429}" type="pres">
      <dgm:prSet presAssocID="{0B3BC797-E539-4FED-94A5-FD334BF1A89E}" presName="c5" presStyleLbl="node1" presStyleIdx="4" presStyleCnt="18"/>
      <dgm:spPr/>
    </dgm:pt>
    <dgm:pt modelId="{3F3B3E5B-0224-4BD4-986B-A354067087C1}" type="pres">
      <dgm:prSet presAssocID="{0B3BC797-E539-4FED-94A5-FD334BF1A89E}" presName="c6" presStyleLbl="node1" presStyleIdx="5" presStyleCnt="18"/>
      <dgm:spPr/>
    </dgm:pt>
    <dgm:pt modelId="{1588C308-E161-4DE7-8457-00B6BC0DBA87}" type="pres">
      <dgm:prSet presAssocID="{0B3BC797-E539-4FED-94A5-FD334BF1A89E}" presName="c7" presStyleLbl="node1" presStyleIdx="6" presStyleCnt="18"/>
      <dgm:spPr/>
    </dgm:pt>
    <dgm:pt modelId="{7BFA40DD-D43B-4D78-A8DD-36A80C6BF561}" type="pres">
      <dgm:prSet presAssocID="{0B3BC797-E539-4FED-94A5-FD334BF1A89E}" presName="c8" presStyleLbl="node1" presStyleIdx="7" presStyleCnt="18"/>
      <dgm:spPr/>
    </dgm:pt>
    <dgm:pt modelId="{C993FC0D-79C4-4F51-B6D7-FCE50D9FD27F}" type="pres">
      <dgm:prSet presAssocID="{0B3BC797-E539-4FED-94A5-FD334BF1A89E}" presName="c9" presStyleLbl="node1" presStyleIdx="8" presStyleCnt="18"/>
      <dgm:spPr/>
    </dgm:pt>
    <dgm:pt modelId="{5CB17304-86CC-4BAA-8BA1-364A8B02E590}" type="pres">
      <dgm:prSet presAssocID="{0B3BC797-E539-4FED-94A5-FD334BF1A89E}" presName="c10" presStyleLbl="node1" presStyleIdx="9" presStyleCnt="18"/>
      <dgm:spPr/>
    </dgm:pt>
    <dgm:pt modelId="{5D3DCB19-2C91-476C-AB93-E31E29A11E56}" type="pres">
      <dgm:prSet presAssocID="{0B3BC797-E539-4FED-94A5-FD334BF1A89E}" presName="c11" presStyleLbl="node1" presStyleIdx="10" presStyleCnt="18"/>
      <dgm:spPr/>
    </dgm:pt>
    <dgm:pt modelId="{5F868D41-89DE-46D9-8C2F-64E6AC16C3E2}" type="pres">
      <dgm:prSet presAssocID="{0B3BC797-E539-4FED-94A5-FD334BF1A89E}" presName="c12" presStyleLbl="node1" presStyleIdx="11" presStyleCnt="18"/>
      <dgm:spPr/>
    </dgm:pt>
    <dgm:pt modelId="{17B1E29C-6F5A-440B-ADD5-B67A38002CC8}" type="pres">
      <dgm:prSet presAssocID="{0B3BC797-E539-4FED-94A5-FD334BF1A89E}" presName="c13" presStyleLbl="node1" presStyleIdx="12" presStyleCnt="18"/>
      <dgm:spPr/>
    </dgm:pt>
    <dgm:pt modelId="{947B50D8-B6D7-453F-9C45-9C127114CD20}" type="pres">
      <dgm:prSet presAssocID="{0B3BC797-E539-4FED-94A5-FD334BF1A89E}" presName="c14" presStyleLbl="node1" presStyleIdx="13" presStyleCnt="18"/>
      <dgm:spPr/>
    </dgm:pt>
    <dgm:pt modelId="{B8DEF711-4384-4624-BD8D-536FE1920666}" type="pres">
      <dgm:prSet presAssocID="{0B3BC797-E539-4FED-94A5-FD334BF1A89E}" presName="c15" presStyleLbl="node1" presStyleIdx="14" presStyleCnt="18"/>
      <dgm:spPr/>
    </dgm:pt>
    <dgm:pt modelId="{BD95E754-38AF-4249-88C2-3CF5A55626EA}" type="pres">
      <dgm:prSet presAssocID="{0B3BC797-E539-4FED-94A5-FD334BF1A89E}" presName="c16" presStyleLbl="node1" presStyleIdx="15" presStyleCnt="18"/>
      <dgm:spPr/>
    </dgm:pt>
    <dgm:pt modelId="{55CD5380-89F7-40C2-8A30-9FCBD4ED299C}" type="pres">
      <dgm:prSet presAssocID="{0B3BC797-E539-4FED-94A5-FD334BF1A89E}" presName="c17" presStyleLbl="node1" presStyleIdx="16" presStyleCnt="18"/>
      <dgm:spPr/>
    </dgm:pt>
    <dgm:pt modelId="{1E773ED5-C03E-4C17-A5E5-4E684744F3C9}" type="pres">
      <dgm:prSet presAssocID="{0B3BC797-E539-4FED-94A5-FD334BF1A89E}" presName="c18" presStyleLbl="node1" presStyleIdx="17" presStyleCnt="18"/>
      <dgm:spPr/>
    </dgm:pt>
  </dgm:ptLst>
  <dgm:cxnLst>
    <dgm:cxn modelId="{EB5E408B-8DF2-4AB2-AE5B-CB4FAD636964}" type="presOf" srcId="{0B3BC797-E539-4FED-94A5-FD334BF1A89E}" destId="{C59ACFFD-2887-49A5-AB71-8E0D7FE2966B}" srcOrd="0" destOrd="0" presId="urn:microsoft.com/office/officeart/2009/3/layout/RandomtoResultProcess"/>
    <dgm:cxn modelId="{CB5F6EC6-48E2-44DB-B090-DD55839F9C38}" type="presOf" srcId="{5231E75D-2F3E-4BE8-9C04-91350F8A179B}" destId="{B6428C4E-B43E-4603-88FD-0BC651BB1E75}" srcOrd="0" destOrd="0" presId="urn:microsoft.com/office/officeart/2009/3/layout/RandomtoResultProcess"/>
    <dgm:cxn modelId="{01BD87FA-60CD-48ED-8FD9-E1D36427FC95}" srcId="{5231E75D-2F3E-4BE8-9C04-91350F8A179B}" destId="{0B3BC797-E539-4FED-94A5-FD334BF1A89E}" srcOrd="0" destOrd="0" parTransId="{8452103D-63E5-40FE-B3A7-ED9765DA2EF3}" sibTransId="{B83CEC8F-5B6C-4573-807E-3507FF3261BE}"/>
    <dgm:cxn modelId="{9A5A40AC-6359-49C6-AEBA-6F7445EB1EE0}" type="presParOf" srcId="{B6428C4E-B43E-4603-88FD-0BC651BB1E75}" destId="{DBCB0D93-EAFC-4428-B7CB-50B5868429AA}" srcOrd="0" destOrd="0" presId="urn:microsoft.com/office/officeart/2009/3/layout/RandomtoResultProcess"/>
    <dgm:cxn modelId="{68601C0C-FCE3-44C3-8F82-A29E84D2FE3A}" type="presParOf" srcId="{DBCB0D93-EAFC-4428-B7CB-50B5868429AA}" destId="{C59ACFFD-2887-49A5-AB71-8E0D7FE2966B}" srcOrd="0" destOrd="0" presId="urn:microsoft.com/office/officeart/2009/3/layout/RandomtoResultProcess"/>
    <dgm:cxn modelId="{59C054E0-FA2A-43C5-B6A0-F1267CCDD363}" type="presParOf" srcId="{DBCB0D93-EAFC-4428-B7CB-50B5868429AA}" destId="{B7B7802F-E8FB-4C0B-9086-F4A58FA1187F}" srcOrd="1" destOrd="0" presId="urn:microsoft.com/office/officeart/2009/3/layout/RandomtoResultProcess"/>
    <dgm:cxn modelId="{EBB7845B-1D59-4376-BC9D-4902A7181FE2}" type="presParOf" srcId="{DBCB0D93-EAFC-4428-B7CB-50B5868429AA}" destId="{3178A74C-1B12-4C82-9875-58A96FA1387B}" srcOrd="2" destOrd="0" presId="urn:microsoft.com/office/officeart/2009/3/layout/RandomtoResultProcess"/>
    <dgm:cxn modelId="{421AB37B-AD47-450C-8232-F52B3CC764C3}" type="presParOf" srcId="{DBCB0D93-EAFC-4428-B7CB-50B5868429AA}" destId="{A8E29388-2B0A-428C-89E7-B92CFE5A1148}" srcOrd="3" destOrd="0" presId="urn:microsoft.com/office/officeart/2009/3/layout/RandomtoResultProcess"/>
    <dgm:cxn modelId="{E328E9D7-EB2D-478E-8AD1-1328A6943D84}" type="presParOf" srcId="{DBCB0D93-EAFC-4428-B7CB-50B5868429AA}" destId="{19ADBCA2-9CFD-4E8B-80CE-5A49C6D39D3E}" srcOrd="4" destOrd="0" presId="urn:microsoft.com/office/officeart/2009/3/layout/RandomtoResultProcess"/>
    <dgm:cxn modelId="{A6741E18-BDAB-472D-8B36-A1E5FE28D83D}" type="presParOf" srcId="{DBCB0D93-EAFC-4428-B7CB-50B5868429AA}" destId="{F7FE18DC-04F6-43FE-AA7E-EF2E8EC4C429}" srcOrd="5" destOrd="0" presId="urn:microsoft.com/office/officeart/2009/3/layout/RandomtoResultProcess"/>
    <dgm:cxn modelId="{E5C904AC-64D0-4365-BB8D-E2578F871536}" type="presParOf" srcId="{DBCB0D93-EAFC-4428-B7CB-50B5868429AA}" destId="{3F3B3E5B-0224-4BD4-986B-A354067087C1}" srcOrd="6" destOrd="0" presId="urn:microsoft.com/office/officeart/2009/3/layout/RandomtoResultProcess"/>
    <dgm:cxn modelId="{860DACE2-8B0E-46A6-9E75-F73096540C81}" type="presParOf" srcId="{DBCB0D93-EAFC-4428-B7CB-50B5868429AA}" destId="{1588C308-E161-4DE7-8457-00B6BC0DBA87}" srcOrd="7" destOrd="0" presId="urn:microsoft.com/office/officeart/2009/3/layout/RandomtoResultProcess"/>
    <dgm:cxn modelId="{74BAE139-106D-46A5-993D-8D73FFE2DAD5}" type="presParOf" srcId="{DBCB0D93-EAFC-4428-B7CB-50B5868429AA}" destId="{7BFA40DD-D43B-4D78-A8DD-36A80C6BF561}" srcOrd="8" destOrd="0" presId="urn:microsoft.com/office/officeart/2009/3/layout/RandomtoResultProcess"/>
    <dgm:cxn modelId="{A9D10C24-6ECB-44AB-AD75-586D185CBF88}" type="presParOf" srcId="{DBCB0D93-EAFC-4428-B7CB-50B5868429AA}" destId="{C993FC0D-79C4-4F51-B6D7-FCE50D9FD27F}" srcOrd="9" destOrd="0" presId="urn:microsoft.com/office/officeart/2009/3/layout/RandomtoResultProcess"/>
    <dgm:cxn modelId="{DF3E075B-1C8F-4C90-B1B8-F5F5D1CF8D25}" type="presParOf" srcId="{DBCB0D93-EAFC-4428-B7CB-50B5868429AA}" destId="{5CB17304-86CC-4BAA-8BA1-364A8B02E590}" srcOrd="10" destOrd="0" presId="urn:microsoft.com/office/officeart/2009/3/layout/RandomtoResultProcess"/>
    <dgm:cxn modelId="{E790C591-2378-42ED-9589-9C5FA77102EA}" type="presParOf" srcId="{DBCB0D93-EAFC-4428-B7CB-50B5868429AA}" destId="{5D3DCB19-2C91-476C-AB93-E31E29A11E56}" srcOrd="11" destOrd="0" presId="urn:microsoft.com/office/officeart/2009/3/layout/RandomtoResultProcess"/>
    <dgm:cxn modelId="{4A765EF3-CF32-4DB9-92D0-2F4BDA11F590}" type="presParOf" srcId="{DBCB0D93-EAFC-4428-B7CB-50B5868429AA}" destId="{5F868D41-89DE-46D9-8C2F-64E6AC16C3E2}" srcOrd="12" destOrd="0" presId="urn:microsoft.com/office/officeart/2009/3/layout/RandomtoResultProcess"/>
    <dgm:cxn modelId="{805E1F20-B99D-49DE-A13A-F666002625A9}" type="presParOf" srcId="{DBCB0D93-EAFC-4428-B7CB-50B5868429AA}" destId="{17B1E29C-6F5A-440B-ADD5-B67A38002CC8}" srcOrd="13" destOrd="0" presId="urn:microsoft.com/office/officeart/2009/3/layout/RandomtoResultProcess"/>
    <dgm:cxn modelId="{AF6E2606-9033-4F50-9247-0247D8F06321}" type="presParOf" srcId="{DBCB0D93-EAFC-4428-B7CB-50B5868429AA}" destId="{947B50D8-B6D7-453F-9C45-9C127114CD20}" srcOrd="14" destOrd="0" presId="urn:microsoft.com/office/officeart/2009/3/layout/RandomtoResultProcess"/>
    <dgm:cxn modelId="{10EBBFC1-FBC3-4568-A9D1-9AF4EB8BB5B5}" type="presParOf" srcId="{DBCB0D93-EAFC-4428-B7CB-50B5868429AA}" destId="{B8DEF711-4384-4624-BD8D-536FE1920666}" srcOrd="15" destOrd="0" presId="urn:microsoft.com/office/officeart/2009/3/layout/RandomtoResultProcess"/>
    <dgm:cxn modelId="{E7D87B80-38C3-409F-85F9-70488281AD9A}" type="presParOf" srcId="{DBCB0D93-EAFC-4428-B7CB-50B5868429AA}" destId="{BD95E754-38AF-4249-88C2-3CF5A55626EA}" srcOrd="16" destOrd="0" presId="urn:microsoft.com/office/officeart/2009/3/layout/RandomtoResultProcess"/>
    <dgm:cxn modelId="{B617B90A-5D76-426E-A737-22590DEFDB0A}" type="presParOf" srcId="{DBCB0D93-EAFC-4428-B7CB-50B5868429AA}" destId="{55CD5380-89F7-40C2-8A30-9FCBD4ED299C}" srcOrd="17" destOrd="0" presId="urn:microsoft.com/office/officeart/2009/3/layout/RandomtoResultProcess"/>
    <dgm:cxn modelId="{B57AFBF4-F94F-4763-B867-90B9059D251C}" type="presParOf" srcId="{DBCB0D93-EAFC-4428-B7CB-50B5868429AA}" destId="{1E773ED5-C03E-4C17-A5E5-4E684744F3C9}" srcOrd="18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ata22.xml><?xml version="1.0" encoding="utf-8"?>
<dgm:dataModel xmlns:dgm="http://schemas.openxmlformats.org/drawingml/2006/diagram" xmlns:a="http://schemas.openxmlformats.org/drawingml/2006/main">
  <dgm:ptLst>
    <dgm:pt modelId="{C160F975-7EAE-4AD1-A21E-F7E454783255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DEBDB6A5-510C-4B77-8418-9A95607860B9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organizações identificadas </a:t>
          </a:r>
          <a:r>
            <a:rPr lang="pt-BR" dirty="0" err="1" smtClean="0">
              <a:solidFill>
                <a:schemeClr val="bg1"/>
              </a:solidFill>
            </a:rPr>
            <a:t>confessionalmente</a:t>
          </a:r>
          <a:endParaRPr lang="pt-BR" dirty="0">
            <a:solidFill>
              <a:schemeClr val="bg1"/>
            </a:solidFill>
          </a:endParaRPr>
        </a:p>
      </dgm:t>
    </dgm:pt>
    <dgm:pt modelId="{52F1A694-5F43-467B-BFC8-78D4DE482EBB}" type="parTrans" cxnId="{D30B60C2-11DC-4192-95ED-8AEE81876436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959FA7C0-DB75-425C-AE21-99A9827CBE93}" type="sibTrans" cxnId="{D30B60C2-11DC-4192-95ED-8AEE81876436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1CE0A2E1-041F-461D-BDEC-3BF202823DFE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liderança leiga</a:t>
          </a:r>
          <a:endParaRPr lang="pt-BR" dirty="0">
            <a:solidFill>
              <a:schemeClr val="bg1"/>
            </a:solidFill>
          </a:endParaRPr>
        </a:p>
      </dgm:t>
    </dgm:pt>
    <dgm:pt modelId="{DE65146D-F79D-4C22-9151-900199151D9C}" type="parTrans" cxnId="{EEEFB12B-0E9E-44A8-95EA-ABF53C17C805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CD3AAC49-F670-44FE-AABC-F6DFD4E80C07}" type="sibTrans" cxnId="{EEEFB12B-0E9E-44A8-95EA-ABF53C17C805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034AD951-016A-4B3F-8014-EFC0F10C0C10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liderança ministerial</a:t>
          </a:r>
          <a:endParaRPr lang="pt-BR" dirty="0">
            <a:solidFill>
              <a:schemeClr val="bg1"/>
            </a:solidFill>
          </a:endParaRPr>
        </a:p>
      </dgm:t>
    </dgm:pt>
    <dgm:pt modelId="{79BC1067-328B-4B26-B5B8-78995826138B}" type="parTrans" cxnId="{8AABBB8F-5637-4D4F-ABE4-CFA65CF1CDAC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46BF345E-692B-49C4-952F-DB041666A5EE}" type="sibTrans" cxnId="{8AABBB8F-5637-4D4F-ABE4-CFA65CF1CDAC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20F1B061-24FF-447C-879F-3E86A04D626E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instâncias sinodais</a:t>
          </a:r>
          <a:endParaRPr lang="pt-BR" dirty="0">
            <a:solidFill>
              <a:schemeClr val="bg1"/>
            </a:solidFill>
          </a:endParaRPr>
        </a:p>
      </dgm:t>
    </dgm:pt>
    <dgm:pt modelId="{767D47F4-CF8A-4A56-9379-4FC0E47F4B2D}" type="parTrans" cxnId="{48AD4D80-0136-4934-8140-786BBB4E1C3C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84079E75-EA14-4155-8B6C-80FFD17D5228}" type="sibTrans" cxnId="{48AD4D80-0136-4934-8140-786BBB4E1C3C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9F243538-DBB3-4BCD-A187-017F7E583929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membros</a:t>
          </a:r>
          <a:endParaRPr lang="pt-BR" dirty="0">
            <a:solidFill>
              <a:schemeClr val="bg1"/>
            </a:solidFill>
          </a:endParaRPr>
        </a:p>
      </dgm:t>
    </dgm:pt>
    <dgm:pt modelId="{50620F91-26DC-4BBF-9BF6-CC2A94312129}" type="parTrans" cxnId="{5D84A28F-2965-4ACB-B6BC-CBEEB494F551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5E82F650-10B7-4C0D-A6E2-9795DB4C37A2}" type="sibTrans" cxnId="{5D84A28F-2965-4ACB-B6BC-CBEEB494F551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995F7C4F-3A20-4479-8078-3444E6959A17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instâncias locais</a:t>
          </a:r>
          <a:endParaRPr lang="pt-BR" dirty="0">
            <a:solidFill>
              <a:schemeClr val="bg1"/>
            </a:solidFill>
          </a:endParaRPr>
        </a:p>
      </dgm:t>
    </dgm:pt>
    <dgm:pt modelId="{6E52FA3D-E865-401A-B4C6-EBF820C36939}" type="parTrans" cxnId="{EFBDA8B5-6AB1-480B-906B-8EB101AB6C82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F31CDA16-F94A-470B-B102-FF0B9073FBFB}" type="sibTrans" cxnId="{EFBDA8B5-6AB1-480B-906B-8EB101AB6C82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CD4A74AA-4878-4486-B112-808F1F16A541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instâncias nacionais</a:t>
          </a:r>
          <a:endParaRPr lang="pt-BR" dirty="0">
            <a:solidFill>
              <a:schemeClr val="bg1"/>
            </a:solidFill>
          </a:endParaRPr>
        </a:p>
      </dgm:t>
    </dgm:pt>
    <dgm:pt modelId="{9DC3B0DE-BACA-4FAE-8946-0B187CD00F8C}" type="parTrans" cxnId="{057267FE-037F-4ED0-9C94-FFCF5F0B9886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21F52970-3C42-497D-A595-334364051AB7}" type="sibTrans" cxnId="{057267FE-037F-4ED0-9C94-FFCF5F0B9886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65145D6A-D821-45DE-B45F-669748AB924D}" type="pres">
      <dgm:prSet presAssocID="{C160F975-7EAE-4AD1-A21E-F7E454783255}" presName="diagram" presStyleCnt="0">
        <dgm:presLayoutVars>
          <dgm:dir/>
          <dgm:resizeHandles val="exact"/>
        </dgm:presLayoutVars>
      </dgm:prSet>
      <dgm:spPr/>
    </dgm:pt>
    <dgm:pt modelId="{BF355775-DA85-4512-B89E-6447359CA79E}" type="pres">
      <dgm:prSet presAssocID="{9F243538-DBB3-4BCD-A187-017F7E583929}" presName="node" presStyleLbl="node1" presStyleIdx="0" presStyleCnt="7">
        <dgm:presLayoutVars>
          <dgm:bulletEnabled val="1"/>
        </dgm:presLayoutVars>
      </dgm:prSet>
      <dgm:spPr/>
    </dgm:pt>
    <dgm:pt modelId="{DA07BA1D-0EA7-4E9D-A9E0-92851B4E261C}" type="pres">
      <dgm:prSet presAssocID="{5E82F650-10B7-4C0D-A6E2-9795DB4C37A2}" presName="sibTrans" presStyleCnt="0"/>
      <dgm:spPr/>
    </dgm:pt>
    <dgm:pt modelId="{BD059DBD-CD2F-472D-B676-1084985A5FBF}" type="pres">
      <dgm:prSet presAssocID="{1CE0A2E1-041F-461D-BDEC-3BF202823DFE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A51CA6B-B821-4B64-A305-6768B833F568}" type="pres">
      <dgm:prSet presAssocID="{CD3AAC49-F670-44FE-AABC-F6DFD4E80C07}" presName="sibTrans" presStyleCnt="0"/>
      <dgm:spPr/>
    </dgm:pt>
    <dgm:pt modelId="{6159C12A-6388-45F4-8015-8206EE8C5685}" type="pres">
      <dgm:prSet presAssocID="{034AD951-016A-4B3F-8014-EFC0F10C0C10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E24B644-3C60-41D5-AD8B-55DB1BC5F741}" type="pres">
      <dgm:prSet presAssocID="{46BF345E-692B-49C4-952F-DB041666A5EE}" presName="sibTrans" presStyleCnt="0"/>
      <dgm:spPr/>
    </dgm:pt>
    <dgm:pt modelId="{10246A6C-020A-405F-8E0C-B510829E4EAA}" type="pres">
      <dgm:prSet presAssocID="{20F1B061-24FF-447C-879F-3E86A04D626E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5DA5D87-AB36-452D-813B-96EEB93C607D}" type="pres">
      <dgm:prSet presAssocID="{84079E75-EA14-4155-8B6C-80FFD17D5228}" presName="sibTrans" presStyleCnt="0"/>
      <dgm:spPr/>
    </dgm:pt>
    <dgm:pt modelId="{8E13E545-7BF9-4B6F-8CDA-BC71A99CB95A}" type="pres">
      <dgm:prSet presAssocID="{995F7C4F-3A20-4479-8078-3444E6959A17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D27DA4B-7AE6-450A-8663-11C2802F1CF7}" type="pres">
      <dgm:prSet presAssocID="{F31CDA16-F94A-470B-B102-FF0B9073FBFB}" presName="sibTrans" presStyleCnt="0"/>
      <dgm:spPr/>
    </dgm:pt>
    <dgm:pt modelId="{A10F1373-E3BC-4BC8-B8C7-F1372EDFF29E}" type="pres">
      <dgm:prSet presAssocID="{CD4A74AA-4878-4486-B112-808F1F16A541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C2A2887-B36E-44F5-9DAC-27E23ACADA4D}" type="pres">
      <dgm:prSet presAssocID="{21F52970-3C42-497D-A595-334364051AB7}" presName="sibTrans" presStyleCnt="0"/>
      <dgm:spPr/>
    </dgm:pt>
    <dgm:pt modelId="{6B695D00-53A2-42F5-9835-28E9085A2E46}" type="pres">
      <dgm:prSet presAssocID="{DEBDB6A5-510C-4B77-8418-9A95607860B9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AABBB8F-5637-4D4F-ABE4-CFA65CF1CDAC}" srcId="{C160F975-7EAE-4AD1-A21E-F7E454783255}" destId="{034AD951-016A-4B3F-8014-EFC0F10C0C10}" srcOrd="2" destOrd="0" parTransId="{79BC1067-328B-4B26-B5B8-78995826138B}" sibTransId="{46BF345E-692B-49C4-952F-DB041666A5EE}"/>
    <dgm:cxn modelId="{ECC21052-7484-423C-B228-F003E74EF3DF}" type="presOf" srcId="{DEBDB6A5-510C-4B77-8418-9A95607860B9}" destId="{6B695D00-53A2-42F5-9835-28E9085A2E46}" srcOrd="0" destOrd="0" presId="urn:microsoft.com/office/officeart/2005/8/layout/default"/>
    <dgm:cxn modelId="{EFBDA8B5-6AB1-480B-906B-8EB101AB6C82}" srcId="{C160F975-7EAE-4AD1-A21E-F7E454783255}" destId="{995F7C4F-3A20-4479-8078-3444E6959A17}" srcOrd="4" destOrd="0" parTransId="{6E52FA3D-E865-401A-B4C6-EBF820C36939}" sibTransId="{F31CDA16-F94A-470B-B102-FF0B9073FBFB}"/>
    <dgm:cxn modelId="{EEEFB12B-0E9E-44A8-95EA-ABF53C17C805}" srcId="{C160F975-7EAE-4AD1-A21E-F7E454783255}" destId="{1CE0A2E1-041F-461D-BDEC-3BF202823DFE}" srcOrd="1" destOrd="0" parTransId="{DE65146D-F79D-4C22-9151-900199151D9C}" sibTransId="{CD3AAC49-F670-44FE-AABC-F6DFD4E80C07}"/>
    <dgm:cxn modelId="{80951C02-8865-4B8B-B971-5A4999C0C22D}" type="presOf" srcId="{034AD951-016A-4B3F-8014-EFC0F10C0C10}" destId="{6159C12A-6388-45F4-8015-8206EE8C5685}" srcOrd="0" destOrd="0" presId="urn:microsoft.com/office/officeart/2005/8/layout/default"/>
    <dgm:cxn modelId="{48AD4D80-0136-4934-8140-786BBB4E1C3C}" srcId="{C160F975-7EAE-4AD1-A21E-F7E454783255}" destId="{20F1B061-24FF-447C-879F-3E86A04D626E}" srcOrd="3" destOrd="0" parTransId="{767D47F4-CF8A-4A56-9379-4FC0E47F4B2D}" sibTransId="{84079E75-EA14-4155-8B6C-80FFD17D5228}"/>
    <dgm:cxn modelId="{5349DE0B-F05C-4789-B35E-269FC1267CDB}" type="presOf" srcId="{1CE0A2E1-041F-461D-BDEC-3BF202823DFE}" destId="{BD059DBD-CD2F-472D-B676-1084985A5FBF}" srcOrd="0" destOrd="0" presId="urn:microsoft.com/office/officeart/2005/8/layout/default"/>
    <dgm:cxn modelId="{863E09B1-30FC-419F-8341-F2F4B8135143}" type="presOf" srcId="{CD4A74AA-4878-4486-B112-808F1F16A541}" destId="{A10F1373-E3BC-4BC8-B8C7-F1372EDFF29E}" srcOrd="0" destOrd="0" presId="urn:microsoft.com/office/officeart/2005/8/layout/default"/>
    <dgm:cxn modelId="{47E61F30-9521-477E-913F-82121D1D3AC2}" type="presOf" srcId="{20F1B061-24FF-447C-879F-3E86A04D626E}" destId="{10246A6C-020A-405F-8E0C-B510829E4EAA}" srcOrd="0" destOrd="0" presId="urn:microsoft.com/office/officeart/2005/8/layout/default"/>
    <dgm:cxn modelId="{57E89356-DA3E-4B2B-B34E-52DAF2AD8613}" type="presOf" srcId="{995F7C4F-3A20-4479-8078-3444E6959A17}" destId="{8E13E545-7BF9-4B6F-8CDA-BC71A99CB95A}" srcOrd="0" destOrd="0" presId="urn:microsoft.com/office/officeart/2005/8/layout/default"/>
    <dgm:cxn modelId="{F90A3ADC-6B17-4BFC-B8F9-D60775290965}" type="presOf" srcId="{9F243538-DBB3-4BCD-A187-017F7E583929}" destId="{BF355775-DA85-4512-B89E-6447359CA79E}" srcOrd="0" destOrd="0" presId="urn:microsoft.com/office/officeart/2005/8/layout/default"/>
    <dgm:cxn modelId="{5D84A28F-2965-4ACB-B6BC-CBEEB494F551}" srcId="{C160F975-7EAE-4AD1-A21E-F7E454783255}" destId="{9F243538-DBB3-4BCD-A187-017F7E583929}" srcOrd="0" destOrd="0" parTransId="{50620F91-26DC-4BBF-9BF6-CC2A94312129}" sibTransId="{5E82F650-10B7-4C0D-A6E2-9795DB4C37A2}"/>
    <dgm:cxn modelId="{057267FE-037F-4ED0-9C94-FFCF5F0B9886}" srcId="{C160F975-7EAE-4AD1-A21E-F7E454783255}" destId="{CD4A74AA-4878-4486-B112-808F1F16A541}" srcOrd="5" destOrd="0" parTransId="{9DC3B0DE-BACA-4FAE-8946-0B187CD00F8C}" sibTransId="{21F52970-3C42-497D-A595-334364051AB7}"/>
    <dgm:cxn modelId="{E70EFF08-186B-4FC9-8338-9E5CA8616220}" type="presOf" srcId="{C160F975-7EAE-4AD1-A21E-F7E454783255}" destId="{65145D6A-D821-45DE-B45F-669748AB924D}" srcOrd="0" destOrd="0" presId="urn:microsoft.com/office/officeart/2005/8/layout/default"/>
    <dgm:cxn modelId="{D30B60C2-11DC-4192-95ED-8AEE81876436}" srcId="{C160F975-7EAE-4AD1-A21E-F7E454783255}" destId="{DEBDB6A5-510C-4B77-8418-9A95607860B9}" srcOrd="6" destOrd="0" parTransId="{52F1A694-5F43-467B-BFC8-78D4DE482EBB}" sibTransId="{959FA7C0-DB75-425C-AE21-99A9827CBE93}"/>
    <dgm:cxn modelId="{ACC58E25-CCF4-4FA9-81EB-E97783FB9B5A}" type="presParOf" srcId="{65145D6A-D821-45DE-B45F-669748AB924D}" destId="{BF355775-DA85-4512-B89E-6447359CA79E}" srcOrd="0" destOrd="0" presId="urn:microsoft.com/office/officeart/2005/8/layout/default"/>
    <dgm:cxn modelId="{EB3B7FDA-E1FF-4429-9C38-25E76A5F31A9}" type="presParOf" srcId="{65145D6A-D821-45DE-B45F-669748AB924D}" destId="{DA07BA1D-0EA7-4E9D-A9E0-92851B4E261C}" srcOrd="1" destOrd="0" presId="urn:microsoft.com/office/officeart/2005/8/layout/default"/>
    <dgm:cxn modelId="{5B4248A7-0702-40C1-A433-0A19BC429C6F}" type="presParOf" srcId="{65145D6A-D821-45DE-B45F-669748AB924D}" destId="{BD059DBD-CD2F-472D-B676-1084985A5FBF}" srcOrd="2" destOrd="0" presId="urn:microsoft.com/office/officeart/2005/8/layout/default"/>
    <dgm:cxn modelId="{FAB62A5D-309E-4DA5-A989-CDE027CB33ED}" type="presParOf" srcId="{65145D6A-D821-45DE-B45F-669748AB924D}" destId="{9A51CA6B-B821-4B64-A305-6768B833F568}" srcOrd="3" destOrd="0" presId="urn:microsoft.com/office/officeart/2005/8/layout/default"/>
    <dgm:cxn modelId="{5AF4FF6A-0777-42B1-99C5-8041278B0AAB}" type="presParOf" srcId="{65145D6A-D821-45DE-B45F-669748AB924D}" destId="{6159C12A-6388-45F4-8015-8206EE8C5685}" srcOrd="4" destOrd="0" presId="urn:microsoft.com/office/officeart/2005/8/layout/default"/>
    <dgm:cxn modelId="{3F42B81E-730A-4A3C-8C05-25931A2F136F}" type="presParOf" srcId="{65145D6A-D821-45DE-B45F-669748AB924D}" destId="{1E24B644-3C60-41D5-AD8B-55DB1BC5F741}" srcOrd="5" destOrd="0" presId="urn:microsoft.com/office/officeart/2005/8/layout/default"/>
    <dgm:cxn modelId="{780BD2FC-3AC0-4064-93E8-1E2643C5F21C}" type="presParOf" srcId="{65145D6A-D821-45DE-B45F-669748AB924D}" destId="{10246A6C-020A-405F-8E0C-B510829E4EAA}" srcOrd="6" destOrd="0" presId="urn:microsoft.com/office/officeart/2005/8/layout/default"/>
    <dgm:cxn modelId="{A443A4D7-B39A-4714-B9C6-7491EA577600}" type="presParOf" srcId="{65145D6A-D821-45DE-B45F-669748AB924D}" destId="{A5DA5D87-AB36-452D-813B-96EEB93C607D}" srcOrd="7" destOrd="0" presId="urn:microsoft.com/office/officeart/2005/8/layout/default"/>
    <dgm:cxn modelId="{2A26DBE4-1182-4DA1-9DB6-F6F957532985}" type="presParOf" srcId="{65145D6A-D821-45DE-B45F-669748AB924D}" destId="{8E13E545-7BF9-4B6F-8CDA-BC71A99CB95A}" srcOrd="8" destOrd="0" presId="urn:microsoft.com/office/officeart/2005/8/layout/default"/>
    <dgm:cxn modelId="{C2ADDE9C-5A42-423E-B657-731DC212A23A}" type="presParOf" srcId="{65145D6A-D821-45DE-B45F-669748AB924D}" destId="{3D27DA4B-7AE6-450A-8663-11C2802F1CF7}" srcOrd="9" destOrd="0" presId="urn:microsoft.com/office/officeart/2005/8/layout/default"/>
    <dgm:cxn modelId="{A7D62880-911D-49EE-9E4E-6CE360652442}" type="presParOf" srcId="{65145D6A-D821-45DE-B45F-669748AB924D}" destId="{A10F1373-E3BC-4BC8-B8C7-F1372EDFF29E}" srcOrd="10" destOrd="0" presId="urn:microsoft.com/office/officeart/2005/8/layout/default"/>
    <dgm:cxn modelId="{7115C412-59C1-442C-AFF2-AFD00C71C7DF}" type="presParOf" srcId="{65145D6A-D821-45DE-B45F-669748AB924D}" destId="{4C2A2887-B36E-44F5-9DAC-27E23ACADA4D}" srcOrd="11" destOrd="0" presId="urn:microsoft.com/office/officeart/2005/8/layout/default"/>
    <dgm:cxn modelId="{5622238B-CDD0-401E-89A8-86103D97BD1B}" type="presParOf" srcId="{65145D6A-D821-45DE-B45F-669748AB924D}" destId="{6B695D00-53A2-42F5-9835-28E9085A2E46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3.xml><?xml version="1.0" encoding="utf-8"?>
<dgm:dataModel xmlns:dgm="http://schemas.openxmlformats.org/drawingml/2006/diagram" xmlns:a="http://schemas.openxmlformats.org/drawingml/2006/main">
  <dgm:ptLst>
    <dgm:pt modelId="{2F05EBCE-3D42-43BA-8086-842A08B0D2FA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CD5A7AA9-A401-41D8-A6E6-9FD66A8BB03A}">
      <dgm:prSet phldrT="[Texto]"/>
      <dgm:spPr/>
      <dgm:t>
        <a:bodyPr/>
        <a:lstStyle/>
        <a:p>
          <a:r>
            <a:rPr lang="pt-BR" b="1" dirty="0" smtClean="0"/>
            <a:t>Coordenação ministerial</a:t>
          </a:r>
          <a:endParaRPr lang="pt-BR" b="1" dirty="0"/>
        </a:p>
      </dgm:t>
    </dgm:pt>
    <dgm:pt modelId="{DECA2115-7400-4CDE-8944-2211AC2C8E14}" type="parTrans" cxnId="{30B9D4E3-99F9-4CB7-A4C2-952E948E37D0}">
      <dgm:prSet/>
      <dgm:spPr/>
      <dgm:t>
        <a:bodyPr/>
        <a:lstStyle/>
        <a:p>
          <a:endParaRPr lang="pt-BR" b="1"/>
        </a:p>
      </dgm:t>
    </dgm:pt>
    <dgm:pt modelId="{D5CE557B-2003-42CD-B7E0-F5D871DD2422}" type="sibTrans" cxnId="{30B9D4E3-99F9-4CB7-A4C2-952E948E37D0}">
      <dgm:prSet/>
      <dgm:spPr/>
      <dgm:t>
        <a:bodyPr/>
        <a:lstStyle/>
        <a:p>
          <a:endParaRPr lang="pt-BR" b="1"/>
        </a:p>
      </dgm:t>
    </dgm:pt>
    <dgm:pt modelId="{78E9ECDE-BB6D-420C-B848-EF98DF2E668F}">
      <dgm:prSet phldrT="[Texto]"/>
      <dgm:spPr/>
      <dgm:t>
        <a:bodyPr/>
        <a:lstStyle/>
        <a:p>
          <a:r>
            <a:rPr lang="pt-BR" b="1" dirty="0" smtClean="0"/>
            <a:t>Gestão</a:t>
          </a:r>
          <a:endParaRPr lang="pt-BR" b="1" dirty="0"/>
        </a:p>
      </dgm:t>
    </dgm:pt>
    <dgm:pt modelId="{B9B47409-D39F-4CC0-923C-25D35818D06A}" type="parTrans" cxnId="{C3E3968F-86A4-4FBB-86D8-E8A836CB8E70}">
      <dgm:prSet/>
      <dgm:spPr/>
      <dgm:t>
        <a:bodyPr/>
        <a:lstStyle/>
        <a:p>
          <a:endParaRPr lang="pt-BR" b="1"/>
        </a:p>
      </dgm:t>
    </dgm:pt>
    <dgm:pt modelId="{EEAF772A-B9C6-4A18-835A-0E221512556E}" type="sibTrans" cxnId="{C3E3968F-86A4-4FBB-86D8-E8A836CB8E70}">
      <dgm:prSet/>
      <dgm:spPr/>
      <dgm:t>
        <a:bodyPr/>
        <a:lstStyle/>
        <a:p>
          <a:endParaRPr lang="pt-BR" b="1"/>
        </a:p>
      </dgm:t>
    </dgm:pt>
    <dgm:pt modelId="{65100C5B-5DBC-480C-8575-D9A3A0B7D5E2}">
      <dgm:prSet phldrT="[Texto]"/>
      <dgm:spPr/>
      <dgm:t>
        <a:bodyPr/>
        <a:lstStyle/>
        <a:p>
          <a:r>
            <a:rPr lang="pt-BR" b="1" dirty="0" smtClean="0"/>
            <a:t>Promoção</a:t>
          </a:r>
          <a:endParaRPr lang="pt-BR" b="1" dirty="0"/>
        </a:p>
      </dgm:t>
    </dgm:pt>
    <dgm:pt modelId="{1FF34A37-7900-4A68-B7C6-D34CAD9E255F}" type="parTrans" cxnId="{E9034D49-4C20-4DE3-AA66-885BFC8AA3B2}">
      <dgm:prSet/>
      <dgm:spPr/>
      <dgm:t>
        <a:bodyPr/>
        <a:lstStyle/>
        <a:p>
          <a:endParaRPr lang="pt-BR" b="1"/>
        </a:p>
      </dgm:t>
    </dgm:pt>
    <dgm:pt modelId="{A307941B-B40C-4727-88D1-375A205B101B}" type="sibTrans" cxnId="{E9034D49-4C20-4DE3-AA66-885BFC8AA3B2}">
      <dgm:prSet/>
      <dgm:spPr/>
      <dgm:t>
        <a:bodyPr/>
        <a:lstStyle/>
        <a:p>
          <a:endParaRPr lang="pt-BR" b="1"/>
        </a:p>
      </dgm:t>
    </dgm:pt>
    <dgm:pt modelId="{22E6227E-F02C-442A-848C-3C1B22C37CD1}">
      <dgm:prSet phldrT="[Texto]"/>
      <dgm:spPr/>
      <dgm:t>
        <a:bodyPr/>
        <a:lstStyle/>
        <a:p>
          <a:r>
            <a:rPr lang="pt-BR" b="1" dirty="0" smtClean="0"/>
            <a:t>Coordenação administrativa</a:t>
          </a:r>
          <a:endParaRPr lang="pt-BR" b="1" dirty="0"/>
        </a:p>
      </dgm:t>
    </dgm:pt>
    <dgm:pt modelId="{F1D94A5A-CA39-4C60-9EA0-65835760146A}" type="parTrans" cxnId="{CD061289-39CD-4138-99EF-5E0F19BF2D78}">
      <dgm:prSet/>
      <dgm:spPr/>
      <dgm:t>
        <a:bodyPr/>
        <a:lstStyle/>
        <a:p>
          <a:endParaRPr lang="pt-BR" b="1"/>
        </a:p>
      </dgm:t>
    </dgm:pt>
    <dgm:pt modelId="{4143FFD3-4FBC-43CC-9850-B8260E8937AF}" type="sibTrans" cxnId="{CD061289-39CD-4138-99EF-5E0F19BF2D78}">
      <dgm:prSet/>
      <dgm:spPr/>
      <dgm:t>
        <a:bodyPr/>
        <a:lstStyle/>
        <a:p>
          <a:endParaRPr lang="pt-BR" b="1"/>
        </a:p>
      </dgm:t>
    </dgm:pt>
    <dgm:pt modelId="{9D8C003E-528B-4BD9-BAB7-46B88D3E68A7}">
      <dgm:prSet phldrT="[Texto]"/>
      <dgm:spPr/>
      <dgm:t>
        <a:bodyPr/>
        <a:lstStyle/>
        <a:p>
          <a:r>
            <a:rPr lang="pt-BR" b="1" dirty="0" smtClean="0"/>
            <a:t>Gestão</a:t>
          </a:r>
          <a:endParaRPr lang="pt-BR" b="1" dirty="0"/>
        </a:p>
      </dgm:t>
    </dgm:pt>
    <dgm:pt modelId="{484AF565-88CE-4652-A7CA-800D1C764F49}" type="parTrans" cxnId="{CF185C56-A4CE-4D8B-BFD9-13D2BD439D77}">
      <dgm:prSet/>
      <dgm:spPr/>
      <dgm:t>
        <a:bodyPr/>
        <a:lstStyle/>
        <a:p>
          <a:endParaRPr lang="pt-BR" b="1"/>
        </a:p>
      </dgm:t>
    </dgm:pt>
    <dgm:pt modelId="{EF26E7BD-B714-4FAF-A958-75D78A13F1E1}" type="sibTrans" cxnId="{CF185C56-A4CE-4D8B-BFD9-13D2BD439D77}">
      <dgm:prSet/>
      <dgm:spPr/>
      <dgm:t>
        <a:bodyPr/>
        <a:lstStyle/>
        <a:p>
          <a:endParaRPr lang="pt-BR" b="1"/>
        </a:p>
      </dgm:t>
    </dgm:pt>
    <dgm:pt modelId="{DDC60419-24D5-47AC-897F-32AD71E335CF}">
      <dgm:prSet phldrT="[Texto]"/>
      <dgm:spPr/>
      <dgm:t>
        <a:bodyPr/>
        <a:lstStyle/>
        <a:p>
          <a:r>
            <a:rPr lang="pt-BR" b="1" dirty="0" smtClean="0"/>
            <a:t>Promoção</a:t>
          </a:r>
          <a:endParaRPr lang="pt-BR" b="1" dirty="0"/>
        </a:p>
      </dgm:t>
    </dgm:pt>
    <dgm:pt modelId="{3CCC5562-BE86-41EB-8EE9-46566E0E2C1A}" type="parTrans" cxnId="{320156CD-DBD8-4256-B4AE-DC78F23B6D5C}">
      <dgm:prSet/>
      <dgm:spPr/>
      <dgm:t>
        <a:bodyPr/>
        <a:lstStyle/>
        <a:p>
          <a:endParaRPr lang="pt-BR" b="1"/>
        </a:p>
      </dgm:t>
    </dgm:pt>
    <dgm:pt modelId="{ECD5F139-5ABD-4A5B-B15C-89E99A80EB16}" type="sibTrans" cxnId="{320156CD-DBD8-4256-B4AE-DC78F23B6D5C}">
      <dgm:prSet/>
      <dgm:spPr/>
      <dgm:t>
        <a:bodyPr/>
        <a:lstStyle/>
        <a:p>
          <a:endParaRPr lang="pt-BR" b="1"/>
        </a:p>
      </dgm:t>
    </dgm:pt>
    <dgm:pt modelId="{DC26B2DD-B84B-4EB1-A2F8-59E62B488718}">
      <dgm:prSet/>
      <dgm:spPr/>
      <dgm:t>
        <a:bodyPr/>
        <a:lstStyle/>
        <a:p>
          <a:r>
            <a:rPr lang="pt-BR" b="1" dirty="0" smtClean="0"/>
            <a:t>confessional</a:t>
          </a:r>
          <a:endParaRPr lang="pt-BR" b="1" dirty="0"/>
        </a:p>
      </dgm:t>
    </dgm:pt>
    <dgm:pt modelId="{A44B318B-3AFF-422C-B68A-25EA57CFCB68}" type="parTrans" cxnId="{A3E584EF-DCFF-4F46-B2A1-D229EC0F6E5A}">
      <dgm:prSet/>
      <dgm:spPr/>
      <dgm:t>
        <a:bodyPr/>
        <a:lstStyle/>
        <a:p>
          <a:endParaRPr lang="pt-BR"/>
        </a:p>
      </dgm:t>
    </dgm:pt>
    <dgm:pt modelId="{288AE459-E90D-47B3-AC29-C9BC50A0202B}" type="sibTrans" cxnId="{A3E584EF-DCFF-4F46-B2A1-D229EC0F6E5A}">
      <dgm:prSet/>
      <dgm:spPr/>
      <dgm:t>
        <a:bodyPr/>
        <a:lstStyle/>
        <a:p>
          <a:endParaRPr lang="pt-BR"/>
        </a:p>
      </dgm:t>
    </dgm:pt>
    <dgm:pt modelId="{276F3CCC-B855-4BCC-8234-69A70AAB381D}">
      <dgm:prSet phldrT="[Texto]"/>
      <dgm:spPr/>
      <dgm:t>
        <a:bodyPr/>
        <a:lstStyle/>
        <a:p>
          <a:r>
            <a:rPr lang="pt-BR" b="1" dirty="0" smtClean="0"/>
            <a:t>Representação</a:t>
          </a:r>
          <a:endParaRPr lang="pt-BR" b="1" dirty="0"/>
        </a:p>
      </dgm:t>
    </dgm:pt>
    <dgm:pt modelId="{1A677C33-4EDF-4102-B8C7-DACACF9AF7A4}" type="parTrans" cxnId="{7C5D01BE-FF9F-4966-9030-C0B7854DF432}">
      <dgm:prSet/>
      <dgm:spPr/>
      <dgm:t>
        <a:bodyPr/>
        <a:lstStyle/>
        <a:p>
          <a:endParaRPr lang="pt-BR"/>
        </a:p>
      </dgm:t>
    </dgm:pt>
    <dgm:pt modelId="{2EF0402C-F5E5-449B-9BD2-C65EEBC9B71F}" type="sibTrans" cxnId="{7C5D01BE-FF9F-4966-9030-C0B7854DF432}">
      <dgm:prSet/>
      <dgm:spPr/>
      <dgm:t>
        <a:bodyPr/>
        <a:lstStyle/>
        <a:p>
          <a:endParaRPr lang="pt-BR"/>
        </a:p>
      </dgm:t>
    </dgm:pt>
    <dgm:pt modelId="{560AF3EC-505B-4635-AA69-6FE78C0277F1}">
      <dgm:prSet phldrT="[Texto]"/>
      <dgm:spPr/>
      <dgm:t>
        <a:bodyPr/>
        <a:lstStyle/>
        <a:p>
          <a:r>
            <a:rPr lang="pt-BR" b="1" dirty="0" smtClean="0"/>
            <a:t>da Sustentabilidade organizacional e confessional</a:t>
          </a:r>
          <a:endParaRPr lang="pt-BR" b="1" dirty="0"/>
        </a:p>
      </dgm:t>
    </dgm:pt>
    <dgm:pt modelId="{35595729-5153-4871-8105-2DD1CB5FB053}" type="parTrans" cxnId="{22426D23-74DA-47CD-B241-13AB9DEE3263}">
      <dgm:prSet/>
      <dgm:spPr/>
      <dgm:t>
        <a:bodyPr/>
        <a:lstStyle/>
        <a:p>
          <a:endParaRPr lang="pt-BR"/>
        </a:p>
      </dgm:t>
    </dgm:pt>
    <dgm:pt modelId="{001E5B0A-2F05-4E46-9963-F31EAEA025CF}" type="sibTrans" cxnId="{22426D23-74DA-47CD-B241-13AB9DEE3263}">
      <dgm:prSet/>
      <dgm:spPr/>
      <dgm:t>
        <a:bodyPr/>
        <a:lstStyle/>
        <a:p>
          <a:endParaRPr lang="pt-BR"/>
        </a:p>
      </dgm:t>
    </dgm:pt>
    <dgm:pt modelId="{3FEF5EDA-3B82-41E3-AB87-C57B0175FB9A}">
      <dgm:prSet phldrT="[Texto]"/>
      <dgm:spPr/>
      <dgm:t>
        <a:bodyPr/>
        <a:lstStyle/>
        <a:p>
          <a:r>
            <a:rPr lang="pt-BR" b="1" dirty="0" smtClean="0"/>
            <a:t>ecumênica (civil, </a:t>
          </a:r>
          <a:r>
            <a:rPr lang="pt-BR" b="1" dirty="0" err="1" smtClean="0"/>
            <a:t>gov</a:t>
          </a:r>
          <a:r>
            <a:rPr lang="pt-BR" b="1" dirty="0" smtClean="0"/>
            <a:t>, </a:t>
          </a:r>
          <a:r>
            <a:rPr lang="pt-BR" b="1" dirty="0" err="1" smtClean="0"/>
            <a:t>ecumene</a:t>
          </a:r>
          <a:r>
            <a:rPr lang="pt-BR" b="1" dirty="0" smtClean="0"/>
            <a:t>)</a:t>
          </a:r>
          <a:endParaRPr lang="pt-BR" b="1" dirty="0"/>
        </a:p>
      </dgm:t>
    </dgm:pt>
    <dgm:pt modelId="{BF01DB3C-AB74-4046-9695-F922B07E44CC}" type="parTrans" cxnId="{97A59290-70E7-4E00-99C1-64DD9B5D2BA7}">
      <dgm:prSet/>
      <dgm:spPr/>
      <dgm:t>
        <a:bodyPr/>
        <a:lstStyle/>
        <a:p>
          <a:endParaRPr lang="pt-BR"/>
        </a:p>
      </dgm:t>
    </dgm:pt>
    <dgm:pt modelId="{DCBF3EBD-6A45-4FBF-9E50-74ED764ED950}" type="sibTrans" cxnId="{97A59290-70E7-4E00-99C1-64DD9B5D2BA7}">
      <dgm:prSet/>
      <dgm:spPr/>
      <dgm:t>
        <a:bodyPr/>
        <a:lstStyle/>
        <a:p>
          <a:endParaRPr lang="pt-BR"/>
        </a:p>
      </dgm:t>
    </dgm:pt>
    <dgm:pt modelId="{E4364191-812E-409E-8325-2D0FF9FC89BB}">
      <dgm:prSet/>
      <dgm:spPr/>
      <dgm:t>
        <a:bodyPr/>
        <a:lstStyle/>
        <a:p>
          <a:r>
            <a:rPr lang="pt-BR" b="1" dirty="0" smtClean="0"/>
            <a:t>ministerial</a:t>
          </a:r>
          <a:endParaRPr lang="pt-BR" b="1" dirty="0"/>
        </a:p>
      </dgm:t>
    </dgm:pt>
    <dgm:pt modelId="{7B93242F-BE8B-415A-8064-4C2627BF1743}" type="parTrans" cxnId="{86BA9A0B-6116-4817-9A46-9BBC38382715}">
      <dgm:prSet/>
      <dgm:spPr/>
      <dgm:t>
        <a:bodyPr/>
        <a:lstStyle/>
        <a:p>
          <a:endParaRPr lang="pt-BR"/>
        </a:p>
      </dgm:t>
    </dgm:pt>
    <dgm:pt modelId="{D64E7F7A-AE47-4A82-9FCD-0A0FA505A673}" type="sibTrans" cxnId="{86BA9A0B-6116-4817-9A46-9BBC38382715}">
      <dgm:prSet/>
      <dgm:spPr/>
      <dgm:t>
        <a:bodyPr/>
        <a:lstStyle/>
        <a:p>
          <a:endParaRPr lang="pt-BR"/>
        </a:p>
      </dgm:t>
    </dgm:pt>
    <dgm:pt modelId="{FEE62C37-86CB-4DB5-B3E0-F29B95D7208E}">
      <dgm:prSet phldrT="[Texto]"/>
      <dgm:spPr/>
      <dgm:t>
        <a:bodyPr/>
        <a:lstStyle/>
        <a:p>
          <a:r>
            <a:rPr lang="pt-BR" b="1" dirty="0" smtClean="0"/>
            <a:t>funcional</a:t>
          </a:r>
          <a:endParaRPr lang="pt-BR" b="1" dirty="0"/>
        </a:p>
      </dgm:t>
    </dgm:pt>
    <dgm:pt modelId="{13246689-7B88-4C38-A03A-B2949753F3BD}" type="parTrans" cxnId="{9F2B236B-9EDE-415B-9A63-5A7021BAD3EA}">
      <dgm:prSet/>
      <dgm:spPr/>
      <dgm:t>
        <a:bodyPr/>
        <a:lstStyle/>
        <a:p>
          <a:endParaRPr lang="pt-BR"/>
        </a:p>
      </dgm:t>
    </dgm:pt>
    <dgm:pt modelId="{6D9A5105-14C4-4048-A680-123392FA6534}" type="sibTrans" cxnId="{9F2B236B-9EDE-415B-9A63-5A7021BAD3EA}">
      <dgm:prSet/>
      <dgm:spPr/>
      <dgm:t>
        <a:bodyPr/>
        <a:lstStyle/>
        <a:p>
          <a:endParaRPr lang="pt-BR"/>
        </a:p>
      </dgm:t>
    </dgm:pt>
    <dgm:pt modelId="{B0B099C5-87CA-45B6-A27A-7702BCF3FC3D}">
      <dgm:prSet phldrT="[Texto]"/>
      <dgm:spPr/>
      <dgm:t>
        <a:bodyPr/>
        <a:lstStyle/>
        <a:p>
          <a:r>
            <a:rPr lang="pt-BR" b="1" dirty="0" smtClean="0"/>
            <a:t>administrativa</a:t>
          </a:r>
          <a:endParaRPr lang="pt-BR" b="1" dirty="0"/>
        </a:p>
      </dgm:t>
    </dgm:pt>
    <dgm:pt modelId="{9C097612-37C4-4CB4-B9CF-4BE6800810AF}" type="parTrans" cxnId="{20886C18-E2C0-4329-9A77-E8D4BCDCC01C}">
      <dgm:prSet/>
      <dgm:spPr/>
      <dgm:t>
        <a:bodyPr/>
        <a:lstStyle/>
        <a:p>
          <a:endParaRPr lang="pt-BR"/>
        </a:p>
      </dgm:t>
    </dgm:pt>
    <dgm:pt modelId="{36EE0ACC-5C9F-4061-A8F0-32A3F563D468}" type="sibTrans" cxnId="{20886C18-E2C0-4329-9A77-E8D4BCDCC01C}">
      <dgm:prSet/>
      <dgm:spPr/>
      <dgm:t>
        <a:bodyPr/>
        <a:lstStyle/>
        <a:p>
          <a:endParaRPr lang="pt-BR"/>
        </a:p>
      </dgm:t>
    </dgm:pt>
    <dgm:pt modelId="{A418B1FA-3690-4881-AB40-0710523E718A}">
      <dgm:prSet phldrT="[Texto]"/>
      <dgm:spPr/>
      <dgm:t>
        <a:bodyPr/>
        <a:lstStyle/>
        <a:p>
          <a:r>
            <a:rPr lang="pt-BR" b="1" dirty="0" smtClean="0"/>
            <a:t>Representação</a:t>
          </a:r>
          <a:endParaRPr lang="pt-BR" b="1" dirty="0"/>
        </a:p>
      </dgm:t>
    </dgm:pt>
    <dgm:pt modelId="{99F9F7AC-F26B-44D1-A701-DE861DE0073E}" type="parTrans" cxnId="{121E692D-64CE-4517-8C51-790866E4423B}">
      <dgm:prSet/>
      <dgm:spPr/>
      <dgm:t>
        <a:bodyPr/>
        <a:lstStyle/>
        <a:p>
          <a:endParaRPr lang="pt-BR"/>
        </a:p>
      </dgm:t>
    </dgm:pt>
    <dgm:pt modelId="{E9B44863-9C13-495B-A725-A98FF55A39C9}" type="sibTrans" cxnId="{121E692D-64CE-4517-8C51-790866E4423B}">
      <dgm:prSet/>
      <dgm:spPr/>
      <dgm:t>
        <a:bodyPr/>
        <a:lstStyle/>
        <a:p>
          <a:endParaRPr lang="pt-BR"/>
        </a:p>
      </dgm:t>
    </dgm:pt>
    <dgm:pt modelId="{929D59AC-B5E1-433F-A6AB-976B0D336576}">
      <dgm:prSet phldrT="[Texto]"/>
      <dgm:spPr/>
      <dgm:t>
        <a:bodyPr/>
        <a:lstStyle/>
        <a:p>
          <a:r>
            <a:rPr lang="pt-BR" b="1" dirty="0" smtClean="0"/>
            <a:t>da Sustentabilidade administrativa e financeira</a:t>
          </a:r>
          <a:endParaRPr lang="pt-BR" b="1" dirty="0"/>
        </a:p>
      </dgm:t>
    </dgm:pt>
    <dgm:pt modelId="{85DE3BFC-87C1-44A3-8607-E8899F196EE4}" type="parTrans" cxnId="{A6C79A19-1BDA-4B22-9983-44089E3AB02D}">
      <dgm:prSet/>
      <dgm:spPr/>
      <dgm:t>
        <a:bodyPr/>
        <a:lstStyle/>
        <a:p>
          <a:endParaRPr lang="pt-BR"/>
        </a:p>
      </dgm:t>
    </dgm:pt>
    <dgm:pt modelId="{DD5FBBE3-448F-4734-AB5E-AFDDBF49CB74}" type="sibTrans" cxnId="{A6C79A19-1BDA-4B22-9983-44089E3AB02D}">
      <dgm:prSet/>
      <dgm:spPr/>
      <dgm:t>
        <a:bodyPr/>
        <a:lstStyle/>
        <a:p>
          <a:endParaRPr lang="pt-BR"/>
        </a:p>
      </dgm:t>
    </dgm:pt>
    <dgm:pt modelId="{24639EE6-F932-49A4-947E-20B83D6E3133}">
      <dgm:prSet phldrT="[Texto]"/>
      <dgm:spPr/>
      <dgm:t>
        <a:bodyPr/>
        <a:lstStyle/>
        <a:p>
          <a:r>
            <a:rPr lang="pt-BR" b="1" dirty="0" smtClean="0"/>
            <a:t>Jurídica </a:t>
          </a:r>
          <a:endParaRPr lang="pt-BR" b="1" dirty="0"/>
        </a:p>
      </dgm:t>
    </dgm:pt>
    <dgm:pt modelId="{A21044C8-A206-4E5B-807F-D4D2392034BA}" type="parTrans" cxnId="{8426B5CA-DF48-4B9C-A408-0FDDED6BA0EB}">
      <dgm:prSet/>
      <dgm:spPr/>
      <dgm:t>
        <a:bodyPr/>
        <a:lstStyle/>
        <a:p>
          <a:endParaRPr lang="pt-BR"/>
        </a:p>
      </dgm:t>
    </dgm:pt>
    <dgm:pt modelId="{17243306-C64E-44E3-8DD1-63F67AE19E64}" type="sibTrans" cxnId="{8426B5CA-DF48-4B9C-A408-0FDDED6BA0EB}">
      <dgm:prSet/>
      <dgm:spPr/>
      <dgm:t>
        <a:bodyPr/>
        <a:lstStyle/>
        <a:p>
          <a:endParaRPr lang="pt-BR"/>
        </a:p>
      </dgm:t>
    </dgm:pt>
    <dgm:pt modelId="{86955383-5714-451E-BBDE-2E973C8DE0C0}">
      <dgm:prSet phldrT="[Texto]"/>
      <dgm:spPr/>
      <dgm:t>
        <a:bodyPr/>
        <a:lstStyle/>
        <a:p>
          <a:r>
            <a:rPr lang="pt-BR" b="1" dirty="0" smtClean="0"/>
            <a:t>organizacional</a:t>
          </a:r>
          <a:endParaRPr lang="pt-BR" b="1" dirty="0"/>
        </a:p>
      </dgm:t>
    </dgm:pt>
    <dgm:pt modelId="{5A95E34C-0A7D-4309-8A04-A55F0D4B1440}" type="parTrans" cxnId="{71CA7BD0-1A43-473C-9B21-3991A7DC732B}">
      <dgm:prSet/>
      <dgm:spPr/>
      <dgm:t>
        <a:bodyPr/>
        <a:lstStyle/>
        <a:p>
          <a:endParaRPr lang="pt-BR"/>
        </a:p>
      </dgm:t>
    </dgm:pt>
    <dgm:pt modelId="{550CE49D-3842-4AB3-9AD1-102BDDBC2913}" type="sibTrans" cxnId="{71CA7BD0-1A43-473C-9B21-3991A7DC732B}">
      <dgm:prSet/>
      <dgm:spPr/>
      <dgm:t>
        <a:bodyPr/>
        <a:lstStyle/>
        <a:p>
          <a:endParaRPr lang="pt-BR"/>
        </a:p>
      </dgm:t>
    </dgm:pt>
    <dgm:pt modelId="{2758B6A8-077B-49FF-A23C-5DA1244C6144}" type="pres">
      <dgm:prSet presAssocID="{2F05EBCE-3D42-43BA-8086-842A08B0D2FA}" presName="list" presStyleCnt="0">
        <dgm:presLayoutVars>
          <dgm:dir/>
          <dgm:animLvl val="lvl"/>
        </dgm:presLayoutVars>
      </dgm:prSet>
      <dgm:spPr/>
    </dgm:pt>
    <dgm:pt modelId="{02CCF1A4-63CC-422A-B7AC-B40CB51FD280}" type="pres">
      <dgm:prSet presAssocID="{CD5A7AA9-A401-41D8-A6E6-9FD66A8BB03A}" presName="posSpace" presStyleCnt="0"/>
      <dgm:spPr/>
    </dgm:pt>
    <dgm:pt modelId="{83632F5B-285A-4C7F-B5A1-D45EF944976E}" type="pres">
      <dgm:prSet presAssocID="{CD5A7AA9-A401-41D8-A6E6-9FD66A8BB03A}" presName="vertFlow" presStyleCnt="0"/>
      <dgm:spPr/>
    </dgm:pt>
    <dgm:pt modelId="{5DC5AAD5-7499-486E-BF51-5F6DDFC7B91A}" type="pres">
      <dgm:prSet presAssocID="{CD5A7AA9-A401-41D8-A6E6-9FD66A8BB03A}" presName="topSpace" presStyleCnt="0"/>
      <dgm:spPr/>
    </dgm:pt>
    <dgm:pt modelId="{FE620DE4-3FD6-4F0B-BC0A-25F1BADA750B}" type="pres">
      <dgm:prSet presAssocID="{CD5A7AA9-A401-41D8-A6E6-9FD66A8BB03A}" presName="firstComp" presStyleCnt="0"/>
      <dgm:spPr/>
    </dgm:pt>
    <dgm:pt modelId="{DC9D86BC-84D9-4A77-AE53-E0347838F0BB}" type="pres">
      <dgm:prSet presAssocID="{CD5A7AA9-A401-41D8-A6E6-9FD66A8BB03A}" presName="firstChild" presStyleLbl="bgAccFollowNode1" presStyleIdx="0" presStyleCnt="6"/>
      <dgm:spPr/>
    </dgm:pt>
    <dgm:pt modelId="{012DA357-6535-4599-B503-2C9920F9BC34}" type="pres">
      <dgm:prSet presAssocID="{CD5A7AA9-A401-41D8-A6E6-9FD66A8BB03A}" presName="firstChildTx" presStyleLbl="bgAccFollowNode1" presStyleIdx="0" presStyleCnt="6">
        <dgm:presLayoutVars>
          <dgm:bulletEnabled val="1"/>
        </dgm:presLayoutVars>
      </dgm:prSet>
      <dgm:spPr/>
    </dgm:pt>
    <dgm:pt modelId="{3EC366AF-04BD-412E-A4A5-89304EDDC5FF}" type="pres">
      <dgm:prSet presAssocID="{65100C5B-5DBC-480C-8575-D9A3A0B7D5E2}" presName="comp" presStyleCnt="0"/>
      <dgm:spPr/>
    </dgm:pt>
    <dgm:pt modelId="{2DC94B22-1457-4B8A-B141-8EDD74F8C5A4}" type="pres">
      <dgm:prSet presAssocID="{65100C5B-5DBC-480C-8575-D9A3A0B7D5E2}" presName="child" presStyleLbl="bgAccFollowNode1" presStyleIdx="1" presStyleCnt="6"/>
      <dgm:spPr/>
      <dgm:t>
        <a:bodyPr/>
        <a:lstStyle/>
        <a:p>
          <a:endParaRPr lang="pt-BR"/>
        </a:p>
      </dgm:t>
    </dgm:pt>
    <dgm:pt modelId="{7B3D1996-457A-4F21-A009-17622EA07B7E}" type="pres">
      <dgm:prSet presAssocID="{65100C5B-5DBC-480C-8575-D9A3A0B7D5E2}" presName="childTx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B3EC902-2F67-459F-984F-93EDF9CDE01A}" type="pres">
      <dgm:prSet presAssocID="{276F3CCC-B855-4BCC-8234-69A70AAB381D}" presName="comp" presStyleCnt="0"/>
      <dgm:spPr/>
    </dgm:pt>
    <dgm:pt modelId="{6A7FA683-8510-4713-83DD-E08B148F4B69}" type="pres">
      <dgm:prSet presAssocID="{276F3CCC-B855-4BCC-8234-69A70AAB381D}" presName="child" presStyleLbl="bgAccFollowNode1" presStyleIdx="2" presStyleCnt="6"/>
      <dgm:spPr/>
      <dgm:t>
        <a:bodyPr/>
        <a:lstStyle/>
        <a:p>
          <a:endParaRPr lang="pt-BR"/>
        </a:p>
      </dgm:t>
    </dgm:pt>
    <dgm:pt modelId="{E19215DE-C378-4EF2-A80E-77EF39D0E3C8}" type="pres">
      <dgm:prSet presAssocID="{276F3CCC-B855-4BCC-8234-69A70AAB381D}" presName="childTx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3A8167-D369-40E4-B279-C3C9754B73BC}" type="pres">
      <dgm:prSet presAssocID="{CD5A7AA9-A401-41D8-A6E6-9FD66A8BB03A}" presName="negSpace" presStyleCnt="0"/>
      <dgm:spPr/>
    </dgm:pt>
    <dgm:pt modelId="{03E7E6E0-EA91-4E89-A897-0E545947F6C5}" type="pres">
      <dgm:prSet presAssocID="{CD5A7AA9-A401-41D8-A6E6-9FD66A8BB03A}" presName="circle" presStyleLbl="node1" presStyleIdx="0" presStyleCnt="2"/>
      <dgm:spPr/>
    </dgm:pt>
    <dgm:pt modelId="{1B61C717-20A5-490C-89B4-50897A48827F}" type="pres">
      <dgm:prSet presAssocID="{D5CE557B-2003-42CD-B7E0-F5D871DD2422}" presName="transSpace" presStyleCnt="0"/>
      <dgm:spPr/>
    </dgm:pt>
    <dgm:pt modelId="{9870C4B4-98EB-4AFE-AFAF-4DC889CF800D}" type="pres">
      <dgm:prSet presAssocID="{22E6227E-F02C-442A-848C-3C1B22C37CD1}" presName="posSpace" presStyleCnt="0"/>
      <dgm:spPr/>
    </dgm:pt>
    <dgm:pt modelId="{F93DB034-621D-4220-90A2-E2DC8BDBF2AE}" type="pres">
      <dgm:prSet presAssocID="{22E6227E-F02C-442A-848C-3C1B22C37CD1}" presName="vertFlow" presStyleCnt="0"/>
      <dgm:spPr/>
    </dgm:pt>
    <dgm:pt modelId="{6E4D3F28-B50F-40B5-A477-244FEF036548}" type="pres">
      <dgm:prSet presAssocID="{22E6227E-F02C-442A-848C-3C1B22C37CD1}" presName="topSpace" presStyleCnt="0"/>
      <dgm:spPr/>
    </dgm:pt>
    <dgm:pt modelId="{4DA22499-89BF-444D-87AF-935A8FDB4723}" type="pres">
      <dgm:prSet presAssocID="{22E6227E-F02C-442A-848C-3C1B22C37CD1}" presName="firstComp" presStyleCnt="0"/>
      <dgm:spPr/>
    </dgm:pt>
    <dgm:pt modelId="{13A82E66-7F5F-4B30-91C8-3F77867FCDE7}" type="pres">
      <dgm:prSet presAssocID="{22E6227E-F02C-442A-848C-3C1B22C37CD1}" presName="firstChild" presStyleLbl="bgAccFollowNode1" presStyleIdx="3" presStyleCnt="6"/>
      <dgm:spPr/>
    </dgm:pt>
    <dgm:pt modelId="{A878BF6E-831B-49E3-A618-EE2F3A2DEB83}" type="pres">
      <dgm:prSet presAssocID="{22E6227E-F02C-442A-848C-3C1B22C37CD1}" presName="firstChildTx" presStyleLbl="bgAccFollowNode1" presStyleIdx="3" presStyleCnt="6">
        <dgm:presLayoutVars>
          <dgm:bulletEnabled val="1"/>
        </dgm:presLayoutVars>
      </dgm:prSet>
      <dgm:spPr/>
    </dgm:pt>
    <dgm:pt modelId="{72D4BB5A-F8D0-4F29-9037-EF82B50BC5AC}" type="pres">
      <dgm:prSet presAssocID="{DDC60419-24D5-47AC-897F-32AD71E335CF}" presName="comp" presStyleCnt="0"/>
      <dgm:spPr/>
    </dgm:pt>
    <dgm:pt modelId="{B64EF2AD-C659-4E68-AD43-B7F404B785E8}" type="pres">
      <dgm:prSet presAssocID="{DDC60419-24D5-47AC-897F-32AD71E335CF}" presName="child" presStyleLbl="bgAccFollowNode1" presStyleIdx="4" presStyleCnt="6"/>
      <dgm:spPr/>
      <dgm:t>
        <a:bodyPr/>
        <a:lstStyle/>
        <a:p>
          <a:endParaRPr lang="pt-BR"/>
        </a:p>
      </dgm:t>
    </dgm:pt>
    <dgm:pt modelId="{9ECC4F5E-774D-48E5-B6B0-D9D065D30254}" type="pres">
      <dgm:prSet presAssocID="{DDC60419-24D5-47AC-897F-32AD71E335CF}" presName="childTx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9247869-9B0B-4C55-9896-E30C53C87FDA}" type="pres">
      <dgm:prSet presAssocID="{A418B1FA-3690-4881-AB40-0710523E718A}" presName="comp" presStyleCnt="0"/>
      <dgm:spPr/>
    </dgm:pt>
    <dgm:pt modelId="{36AB676F-1B55-410C-87F6-F8B07355D57F}" type="pres">
      <dgm:prSet presAssocID="{A418B1FA-3690-4881-AB40-0710523E718A}" presName="child" presStyleLbl="bgAccFollowNode1" presStyleIdx="5" presStyleCnt="6"/>
      <dgm:spPr/>
      <dgm:t>
        <a:bodyPr/>
        <a:lstStyle/>
        <a:p>
          <a:endParaRPr lang="pt-BR"/>
        </a:p>
      </dgm:t>
    </dgm:pt>
    <dgm:pt modelId="{E1FDFCCB-7202-47D2-B63F-2A9417266019}" type="pres">
      <dgm:prSet presAssocID="{A418B1FA-3690-4881-AB40-0710523E718A}" presName="childTx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3596B10-9019-415F-9C11-94E89CA827D0}" type="pres">
      <dgm:prSet presAssocID="{22E6227E-F02C-442A-848C-3C1B22C37CD1}" presName="negSpace" presStyleCnt="0"/>
      <dgm:spPr/>
    </dgm:pt>
    <dgm:pt modelId="{D20C70F5-CD89-4104-B949-D144EA6FE483}" type="pres">
      <dgm:prSet presAssocID="{22E6227E-F02C-442A-848C-3C1B22C37CD1}" presName="circle" presStyleLbl="node1" presStyleIdx="1" presStyleCnt="2"/>
      <dgm:spPr/>
    </dgm:pt>
  </dgm:ptLst>
  <dgm:cxnLst>
    <dgm:cxn modelId="{BDD6534B-8783-48B6-80E4-F1EB70039815}" type="presOf" srcId="{3FEF5EDA-3B82-41E3-AB87-C57B0175FB9A}" destId="{E19215DE-C378-4EF2-A80E-77EF39D0E3C8}" srcOrd="1" destOrd="1" presId="urn:microsoft.com/office/officeart/2005/8/layout/hList9"/>
    <dgm:cxn modelId="{9F2B236B-9EDE-415B-9A63-5A7021BAD3EA}" srcId="{276F3CCC-B855-4BCC-8234-69A70AAB381D}" destId="{FEE62C37-86CB-4DB5-B3E0-F29B95D7208E}" srcOrd="1" destOrd="0" parTransId="{13246689-7B88-4C38-A03A-B2949753F3BD}" sibTransId="{6D9A5105-14C4-4048-A680-123392FA6534}"/>
    <dgm:cxn modelId="{C049A12D-93E9-442D-B743-5B85143C6DDF}" type="presOf" srcId="{9D8C003E-528B-4BD9-BAB7-46B88D3E68A7}" destId="{A878BF6E-831B-49E3-A618-EE2F3A2DEB83}" srcOrd="1" destOrd="0" presId="urn:microsoft.com/office/officeart/2005/8/layout/hList9"/>
    <dgm:cxn modelId="{86BA9A0B-6116-4817-9A46-9BBC38382715}" srcId="{78E9ECDE-BB6D-420C-B848-EF98DF2E668F}" destId="{E4364191-812E-409E-8325-2D0FF9FC89BB}" srcOrd="1" destOrd="0" parTransId="{7B93242F-BE8B-415A-8064-4C2627BF1743}" sibTransId="{D64E7F7A-AE47-4A82-9FCD-0A0FA505A673}"/>
    <dgm:cxn modelId="{18C810BD-82BE-4F79-B177-62140734D810}" type="presOf" srcId="{E4364191-812E-409E-8325-2D0FF9FC89BB}" destId="{DC9D86BC-84D9-4A77-AE53-E0347838F0BB}" srcOrd="0" destOrd="2" presId="urn:microsoft.com/office/officeart/2005/8/layout/hList9"/>
    <dgm:cxn modelId="{22426D23-74DA-47CD-B241-13AB9DEE3263}" srcId="{65100C5B-5DBC-480C-8575-D9A3A0B7D5E2}" destId="{560AF3EC-505B-4635-AA69-6FE78C0277F1}" srcOrd="0" destOrd="0" parTransId="{35595729-5153-4871-8105-2DD1CB5FB053}" sibTransId="{001E5B0A-2F05-4E46-9963-F31EAEA025CF}"/>
    <dgm:cxn modelId="{E9034D49-4C20-4DE3-AA66-885BFC8AA3B2}" srcId="{CD5A7AA9-A401-41D8-A6E6-9FD66A8BB03A}" destId="{65100C5B-5DBC-480C-8575-D9A3A0B7D5E2}" srcOrd="1" destOrd="0" parTransId="{1FF34A37-7900-4A68-B7C6-D34CAD9E255F}" sibTransId="{A307941B-B40C-4727-88D1-375A205B101B}"/>
    <dgm:cxn modelId="{7ED67E62-9D9E-4C21-9F70-E155B0420387}" type="presOf" srcId="{DDC60419-24D5-47AC-897F-32AD71E335CF}" destId="{9ECC4F5E-774D-48E5-B6B0-D9D065D30254}" srcOrd="1" destOrd="0" presId="urn:microsoft.com/office/officeart/2005/8/layout/hList9"/>
    <dgm:cxn modelId="{4EF99A46-CF62-45DC-82C2-4C7BD5FF0709}" type="presOf" srcId="{DDC60419-24D5-47AC-897F-32AD71E335CF}" destId="{B64EF2AD-C659-4E68-AD43-B7F404B785E8}" srcOrd="0" destOrd="0" presId="urn:microsoft.com/office/officeart/2005/8/layout/hList9"/>
    <dgm:cxn modelId="{CA82A0E7-53D0-41D4-82F1-8391440B3AE2}" type="presOf" srcId="{86955383-5714-451E-BBDE-2E973C8DE0C0}" destId="{36AB676F-1B55-410C-87F6-F8B07355D57F}" srcOrd="0" destOrd="2" presId="urn:microsoft.com/office/officeart/2005/8/layout/hList9"/>
    <dgm:cxn modelId="{B1D7DD82-A800-4CE8-B6DE-9B8DE5FADB15}" type="presOf" srcId="{276F3CCC-B855-4BCC-8234-69A70AAB381D}" destId="{E19215DE-C378-4EF2-A80E-77EF39D0E3C8}" srcOrd="1" destOrd="0" presId="urn:microsoft.com/office/officeart/2005/8/layout/hList9"/>
    <dgm:cxn modelId="{CC12DE37-6C00-4A28-A7EF-20C4D6FEEFE4}" type="presOf" srcId="{A418B1FA-3690-4881-AB40-0710523E718A}" destId="{E1FDFCCB-7202-47D2-B63F-2A9417266019}" srcOrd="1" destOrd="0" presId="urn:microsoft.com/office/officeart/2005/8/layout/hList9"/>
    <dgm:cxn modelId="{98F7C16C-F31A-4F41-AD44-BBA5B736BA70}" type="presOf" srcId="{560AF3EC-505B-4635-AA69-6FE78C0277F1}" destId="{2DC94B22-1457-4B8A-B141-8EDD74F8C5A4}" srcOrd="0" destOrd="1" presId="urn:microsoft.com/office/officeart/2005/8/layout/hList9"/>
    <dgm:cxn modelId="{4ED9A27F-BD3E-4B8A-9CBF-81738D3581D4}" type="presOf" srcId="{65100C5B-5DBC-480C-8575-D9A3A0B7D5E2}" destId="{7B3D1996-457A-4F21-A009-17622EA07B7E}" srcOrd="1" destOrd="0" presId="urn:microsoft.com/office/officeart/2005/8/layout/hList9"/>
    <dgm:cxn modelId="{009B6AFF-E581-4606-BC1A-53F7C2A52CF5}" type="presOf" srcId="{65100C5B-5DBC-480C-8575-D9A3A0B7D5E2}" destId="{2DC94B22-1457-4B8A-B141-8EDD74F8C5A4}" srcOrd="0" destOrd="0" presId="urn:microsoft.com/office/officeart/2005/8/layout/hList9"/>
    <dgm:cxn modelId="{7C5D01BE-FF9F-4966-9030-C0B7854DF432}" srcId="{CD5A7AA9-A401-41D8-A6E6-9FD66A8BB03A}" destId="{276F3CCC-B855-4BCC-8234-69A70AAB381D}" srcOrd="2" destOrd="0" parTransId="{1A677C33-4EDF-4102-B8C7-DACACF9AF7A4}" sibTransId="{2EF0402C-F5E5-449B-9BD2-C65EEBC9B71F}"/>
    <dgm:cxn modelId="{A3E584EF-DCFF-4F46-B2A1-D229EC0F6E5A}" srcId="{78E9ECDE-BB6D-420C-B848-EF98DF2E668F}" destId="{DC26B2DD-B84B-4EB1-A2F8-59E62B488718}" srcOrd="0" destOrd="0" parTransId="{A44B318B-3AFF-422C-B68A-25EA57CFCB68}" sibTransId="{288AE459-E90D-47B3-AC29-C9BC50A0202B}"/>
    <dgm:cxn modelId="{F0EA1EEC-BCD7-4836-83A2-210DE7162560}" type="presOf" srcId="{24639EE6-F932-49A4-947E-20B83D6E3133}" destId="{E1FDFCCB-7202-47D2-B63F-2A9417266019}" srcOrd="1" destOrd="1" presId="urn:microsoft.com/office/officeart/2005/8/layout/hList9"/>
    <dgm:cxn modelId="{AA12A27C-276A-4AAC-A147-DC9819ADA947}" type="presOf" srcId="{929D59AC-B5E1-433F-A6AB-976B0D336576}" destId="{B64EF2AD-C659-4E68-AD43-B7F404B785E8}" srcOrd="0" destOrd="1" presId="urn:microsoft.com/office/officeart/2005/8/layout/hList9"/>
    <dgm:cxn modelId="{DB133089-723F-4EFE-A658-E04E9D6FB279}" type="presOf" srcId="{2F05EBCE-3D42-43BA-8086-842A08B0D2FA}" destId="{2758B6A8-077B-49FF-A23C-5DA1244C6144}" srcOrd="0" destOrd="0" presId="urn:microsoft.com/office/officeart/2005/8/layout/hList9"/>
    <dgm:cxn modelId="{0691354A-4806-48B5-B86D-F1E170B800A3}" type="presOf" srcId="{DC26B2DD-B84B-4EB1-A2F8-59E62B488718}" destId="{012DA357-6535-4599-B503-2C9920F9BC34}" srcOrd="1" destOrd="1" presId="urn:microsoft.com/office/officeart/2005/8/layout/hList9"/>
    <dgm:cxn modelId="{6F8FA6E6-19BE-4873-8287-9C6E7DB866EF}" type="presOf" srcId="{78E9ECDE-BB6D-420C-B848-EF98DF2E668F}" destId="{DC9D86BC-84D9-4A77-AE53-E0347838F0BB}" srcOrd="0" destOrd="0" presId="urn:microsoft.com/office/officeart/2005/8/layout/hList9"/>
    <dgm:cxn modelId="{CD061289-39CD-4138-99EF-5E0F19BF2D78}" srcId="{2F05EBCE-3D42-43BA-8086-842A08B0D2FA}" destId="{22E6227E-F02C-442A-848C-3C1B22C37CD1}" srcOrd="1" destOrd="0" parTransId="{F1D94A5A-CA39-4C60-9EA0-65835760146A}" sibTransId="{4143FFD3-4FBC-43CC-9850-B8260E8937AF}"/>
    <dgm:cxn modelId="{4A46E36D-3189-450F-9737-E380FFB76FD2}" type="presOf" srcId="{929D59AC-B5E1-433F-A6AB-976B0D336576}" destId="{9ECC4F5E-774D-48E5-B6B0-D9D065D30254}" srcOrd="1" destOrd="1" presId="urn:microsoft.com/office/officeart/2005/8/layout/hList9"/>
    <dgm:cxn modelId="{121E692D-64CE-4517-8C51-790866E4423B}" srcId="{22E6227E-F02C-442A-848C-3C1B22C37CD1}" destId="{A418B1FA-3690-4881-AB40-0710523E718A}" srcOrd="2" destOrd="0" parTransId="{99F9F7AC-F26B-44D1-A701-DE861DE0073E}" sibTransId="{E9B44863-9C13-495B-A725-A98FF55A39C9}"/>
    <dgm:cxn modelId="{E2474A7A-472A-4AD1-8FE0-24ABFC8BFBB3}" type="presOf" srcId="{CD5A7AA9-A401-41D8-A6E6-9FD66A8BB03A}" destId="{03E7E6E0-EA91-4E89-A897-0E545947F6C5}" srcOrd="0" destOrd="0" presId="urn:microsoft.com/office/officeart/2005/8/layout/hList9"/>
    <dgm:cxn modelId="{A6C79A19-1BDA-4B22-9983-44089E3AB02D}" srcId="{DDC60419-24D5-47AC-897F-32AD71E335CF}" destId="{929D59AC-B5E1-433F-A6AB-976B0D336576}" srcOrd="0" destOrd="0" parTransId="{85DE3BFC-87C1-44A3-8607-E8899F196EE4}" sibTransId="{DD5FBBE3-448F-4734-AB5E-AFDDBF49CB74}"/>
    <dgm:cxn modelId="{8426B5CA-DF48-4B9C-A408-0FDDED6BA0EB}" srcId="{A418B1FA-3690-4881-AB40-0710523E718A}" destId="{24639EE6-F932-49A4-947E-20B83D6E3133}" srcOrd="0" destOrd="0" parTransId="{A21044C8-A206-4E5B-807F-D4D2392034BA}" sibTransId="{17243306-C64E-44E3-8DD1-63F67AE19E64}"/>
    <dgm:cxn modelId="{CF185C56-A4CE-4D8B-BFD9-13D2BD439D77}" srcId="{22E6227E-F02C-442A-848C-3C1B22C37CD1}" destId="{9D8C003E-528B-4BD9-BAB7-46B88D3E68A7}" srcOrd="0" destOrd="0" parTransId="{484AF565-88CE-4652-A7CA-800D1C764F49}" sibTransId="{EF26E7BD-B714-4FAF-A958-75D78A13F1E1}"/>
    <dgm:cxn modelId="{298FDD40-CD0E-44EC-AF04-27A9DDC2730B}" type="presOf" srcId="{A418B1FA-3690-4881-AB40-0710523E718A}" destId="{36AB676F-1B55-410C-87F6-F8B07355D57F}" srcOrd="0" destOrd="0" presId="urn:microsoft.com/office/officeart/2005/8/layout/hList9"/>
    <dgm:cxn modelId="{C3E3968F-86A4-4FBB-86D8-E8A836CB8E70}" srcId="{CD5A7AA9-A401-41D8-A6E6-9FD66A8BB03A}" destId="{78E9ECDE-BB6D-420C-B848-EF98DF2E668F}" srcOrd="0" destOrd="0" parTransId="{B9B47409-D39F-4CC0-923C-25D35818D06A}" sibTransId="{EEAF772A-B9C6-4A18-835A-0E221512556E}"/>
    <dgm:cxn modelId="{320156CD-DBD8-4256-B4AE-DC78F23B6D5C}" srcId="{22E6227E-F02C-442A-848C-3C1B22C37CD1}" destId="{DDC60419-24D5-47AC-897F-32AD71E335CF}" srcOrd="1" destOrd="0" parTransId="{3CCC5562-BE86-41EB-8EE9-46566E0E2C1A}" sibTransId="{ECD5F139-5ABD-4A5B-B15C-89E99A80EB16}"/>
    <dgm:cxn modelId="{2175F3CD-9ABE-4D40-89BD-A635E496FD54}" type="presOf" srcId="{86955383-5714-451E-BBDE-2E973C8DE0C0}" destId="{E1FDFCCB-7202-47D2-B63F-2A9417266019}" srcOrd="1" destOrd="2" presId="urn:microsoft.com/office/officeart/2005/8/layout/hList9"/>
    <dgm:cxn modelId="{13EE4797-99F7-41CB-8DDD-52FE13C777E1}" type="presOf" srcId="{22E6227E-F02C-442A-848C-3C1B22C37CD1}" destId="{D20C70F5-CD89-4104-B949-D144EA6FE483}" srcOrd="0" destOrd="0" presId="urn:microsoft.com/office/officeart/2005/8/layout/hList9"/>
    <dgm:cxn modelId="{3A535D0B-5FBD-4EE6-B871-EABE74BED80B}" type="presOf" srcId="{276F3CCC-B855-4BCC-8234-69A70AAB381D}" destId="{6A7FA683-8510-4713-83DD-E08B148F4B69}" srcOrd="0" destOrd="0" presId="urn:microsoft.com/office/officeart/2005/8/layout/hList9"/>
    <dgm:cxn modelId="{47AC0BB5-6429-4B7E-A3A6-A68C7CD634D6}" type="presOf" srcId="{78E9ECDE-BB6D-420C-B848-EF98DF2E668F}" destId="{012DA357-6535-4599-B503-2C9920F9BC34}" srcOrd="1" destOrd="0" presId="urn:microsoft.com/office/officeart/2005/8/layout/hList9"/>
    <dgm:cxn modelId="{C518DFAE-B28B-4387-9A63-595D0A3A42EC}" type="presOf" srcId="{B0B099C5-87CA-45B6-A27A-7702BCF3FC3D}" destId="{13A82E66-7F5F-4B30-91C8-3F77867FCDE7}" srcOrd="0" destOrd="1" presId="urn:microsoft.com/office/officeart/2005/8/layout/hList9"/>
    <dgm:cxn modelId="{5E0DCED7-2B1F-4094-97C1-5D524972F46A}" type="presOf" srcId="{B0B099C5-87CA-45B6-A27A-7702BCF3FC3D}" destId="{A878BF6E-831B-49E3-A618-EE2F3A2DEB83}" srcOrd="1" destOrd="1" presId="urn:microsoft.com/office/officeart/2005/8/layout/hList9"/>
    <dgm:cxn modelId="{DD6C3D3B-67BD-487E-8052-452ABC6D1A1C}" type="presOf" srcId="{3FEF5EDA-3B82-41E3-AB87-C57B0175FB9A}" destId="{6A7FA683-8510-4713-83DD-E08B148F4B69}" srcOrd="0" destOrd="1" presId="urn:microsoft.com/office/officeart/2005/8/layout/hList9"/>
    <dgm:cxn modelId="{71CA7BD0-1A43-473C-9B21-3991A7DC732B}" srcId="{A418B1FA-3690-4881-AB40-0710523E718A}" destId="{86955383-5714-451E-BBDE-2E973C8DE0C0}" srcOrd="1" destOrd="0" parTransId="{5A95E34C-0A7D-4309-8A04-A55F0D4B1440}" sibTransId="{550CE49D-3842-4AB3-9AD1-102BDDBC2913}"/>
    <dgm:cxn modelId="{EBA65EB2-D483-4C41-AD43-53C9A8685305}" type="presOf" srcId="{E4364191-812E-409E-8325-2D0FF9FC89BB}" destId="{012DA357-6535-4599-B503-2C9920F9BC34}" srcOrd="1" destOrd="2" presId="urn:microsoft.com/office/officeart/2005/8/layout/hList9"/>
    <dgm:cxn modelId="{20886C18-E2C0-4329-9A77-E8D4BCDCC01C}" srcId="{9D8C003E-528B-4BD9-BAB7-46B88D3E68A7}" destId="{B0B099C5-87CA-45B6-A27A-7702BCF3FC3D}" srcOrd="0" destOrd="0" parTransId="{9C097612-37C4-4CB4-B9CF-4BE6800810AF}" sibTransId="{36EE0ACC-5C9F-4061-A8F0-32A3F563D468}"/>
    <dgm:cxn modelId="{1E38611B-6B45-46BE-A876-4B9315D39906}" type="presOf" srcId="{560AF3EC-505B-4635-AA69-6FE78C0277F1}" destId="{7B3D1996-457A-4F21-A009-17622EA07B7E}" srcOrd="1" destOrd="1" presId="urn:microsoft.com/office/officeart/2005/8/layout/hList9"/>
    <dgm:cxn modelId="{57996FEE-5C63-44EE-BCB8-9F034602B5EE}" type="presOf" srcId="{24639EE6-F932-49A4-947E-20B83D6E3133}" destId="{36AB676F-1B55-410C-87F6-F8B07355D57F}" srcOrd="0" destOrd="1" presId="urn:microsoft.com/office/officeart/2005/8/layout/hList9"/>
    <dgm:cxn modelId="{97A59290-70E7-4E00-99C1-64DD9B5D2BA7}" srcId="{276F3CCC-B855-4BCC-8234-69A70AAB381D}" destId="{3FEF5EDA-3B82-41E3-AB87-C57B0175FB9A}" srcOrd="0" destOrd="0" parTransId="{BF01DB3C-AB74-4046-9695-F922B07E44CC}" sibTransId="{DCBF3EBD-6A45-4FBF-9E50-74ED764ED950}"/>
    <dgm:cxn modelId="{C68A1804-FEC1-40B4-9EDD-6804DD4E8008}" type="presOf" srcId="{FEE62C37-86CB-4DB5-B3E0-F29B95D7208E}" destId="{6A7FA683-8510-4713-83DD-E08B148F4B69}" srcOrd="0" destOrd="2" presId="urn:microsoft.com/office/officeart/2005/8/layout/hList9"/>
    <dgm:cxn modelId="{30B9D4E3-99F9-4CB7-A4C2-952E948E37D0}" srcId="{2F05EBCE-3D42-43BA-8086-842A08B0D2FA}" destId="{CD5A7AA9-A401-41D8-A6E6-9FD66A8BB03A}" srcOrd="0" destOrd="0" parTransId="{DECA2115-7400-4CDE-8944-2211AC2C8E14}" sibTransId="{D5CE557B-2003-42CD-B7E0-F5D871DD2422}"/>
    <dgm:cxn modelId="{555DD442-08D4-4096-9D20-C21C81CC116D}" type="presOf" srcId="{9D8C003E-528B-4BD9-BAB7-46B88D3E68A7}" destId="{13A82E66-7F5F-4B30-91C8-3F77867FCDE7}" srcOrd="0" destOrd="0" presId="urn:microsoft.com/office/officeart/2005/8/layout/hList9"/>
    <dgm:cxn modelId="{1542FEA9-F3C1-4588-89EE-51E344BEF848}" type="presOf" srcId="{FEE62C37-86CB-4DB5-B3E0-F29B95D7208E}" destId="{E19215DE-C378-4EF2-A80E-77EF39D0E3C8}" srcOrd="1" destOrd="2" presId="urn:microsoft.com/office/officeart/2005/8/layout/hList9"/>
    <dgm:cxn modelId="{D4982A9C-1E42-4DF2-B955-FDD1D2D85F9B}" type="presOf" srcId="{DC26B2DD-B84B-4EB1-A2F8-59E62B488718}" destId="{DC9D86BC-84D9-4A77-AE53-E0347838F0BB}" srcOrd="0" destOrd="1" presId="urn:microsoft.com/office/officeart/2005/8/layout/hList9"/>
    <dgm:cxn modelId="{E377362A-08A8-4EAE-ABF5-3E21CD7222A4}" type="presParOf" srcId="{2758B6A8-077B-49FF-A23C-5DA1244C6144}" destId="{02CCF1A4-63CC-422A-B7AC-B40CB51FD280}" srcOrd="0" destOrd="0" presId="urn:microsoft.com/office/officeart/2005/8/layout/hList9"/>
    <dgm:cxn modelId="{DDFA908A-E256-4689-A64A-25EBC24D7970}" type="presParOf" srcId="{2758B6A8-077B-49FF-A23C-5DA1244C6144}" destId="{83632F5B-285A-4C7F-B5A1-D45EF944976E}" srcOrd="1" destOrd="0" presId="urn:microsoft.com/office/officeart/2005/8/layout/hList9"/>
    <dgm:cxn modelId="{A68DB0D4-2663-43EB-B752-AC4D5F017E1E}" type="presParOf" srcId="{83632F5B-285A-4C7F-B5A1-D45EF944976E}" destId="{5DC5AAD5-7499-486E-BF51-5F6DDFC7B91A}" srcOrd="0" destOrd="0" presId="urn:microsoft.com/office/officeart/2005/8/layout/hList9"/>
    <dgm:cxn modelId="{2973819C-C102-4441-8057-EB5E9DE3E8C8}" type="presParOf" srcId="{83632F5B-285A-4C7F-B5A1-D45EF944976E}" destId="{FE620DE4-3FD6-4F0B-BC0A-25F1BADA750B}" srcOrd="1" destOrd="0" presId="urn:microsoft.com/office/officeart/2005/8/layout/hList9"/>
    <dgm:cxn modelId="{A7A18723-AC2E-4F92-80A7-8EEDAC24E767}" type="presParOf" srcId="{FE620DE4-3FD6-4F0B-BC0A-25F1BADA750B}" destId="{DC9D86BC-84D9-4A77-AE53-E0347838F0BB}" srcOrd="0" destOrd="0" presId="urn:microsoft.com/office/officeart/2005/8/layout/hList9"/>
    <dgm:cxn modelId="{9A94DDF0-3820-4859-820C-DFC8DD24D54F}" type="presParOf" srcId="{FE620DE4-3FD6-4F0B-BC0A-25F1BADA750B}" destId="{012DA357-6535-4599-B503-2C9920F9BC34}" srcOrd="1" destOrd="0" presId="urn:microsoft.com/office/officeart/2005/8/layout/hList9"/>
    <dgm:cxn modelId="{EBADC981-338F-405C-AD30-1E7B2F25626B}" type="presParOf" srcId="{83632F5B-285A-4C7F-B5A1-D45EF944976E}" destId="{3EC366AF-04BD-412E-A4A5-89304EDDC5FF}" srcOrd="2" destOrd="0" presId="urn:microsoft.com/office/officeart/2005/8/layout/hList9"/>
    <dgm:cxn modelId="{45CD955C-83D1-4DAE-8BBD-94DF66DBAD23}" type="presParOf" srcId="{3EC366AF-04BD-412E-A4A5-89304EDDC5FF}" destId="{2DC94B22-1457-4B8A-B141-8EDD74F8C5A4}" srcOrd="0" destOrd="0" presId="urn:microsoft.com/office/officeart/2005/8/layout/hList9"/>
    <dgm:cxn modelId="{41293F07-738C-4C0D-8719-83E3C735FB35}" type="presParOf" srcId="{3EC366AF-04BD-412E-A4A5-89304EDDC5FF}" destId="{7B3D1996-457A-4F21-A009-17622EA07B7E}" srcOrd="1" destOrd="0" presId="urn:microsoft.com/office/officeart/2005/8/layout/hList9"/>
    <dgm:cxn modelId="{A027C354-D73B-480F-8AAE-BCDFF32F773E}" type="presParOf" srcId="{83632F5B-285A-4C7F-B5A1-D45EF944976E}" destId="{3B3EC902-2F67-459F-984F-93EDF9CDE01A}" srcOrd="3" destOrd="0" presId="urn:microsoft.com/office/officeart/2005/8/layout/hList9"/>
    <dgm:cxn modelId="{8CDEDC6A-4A85-448D-9136-BE876B1D2D8C}" type="presParOf" srcId="{3B3EC902-2F67-459F-984F-93EDF9CDE01A}" destId="{6A7FA683-8510-4713-83DD-E08B148F4B69}" srcOrd="0" destOrd="0" presId="urn:microsoft.com/office/officeart/2005/8/layout/hList9"/>
    <dgm:cxn modelId="{58B5FFB0-AC6E-4EFD-9F1E-D00F6E6CE147}" type="presParOf" srcId="{3B3EC902-2F67-459F-984F-93EDF9CDE01A}" destId="{E19215DE-C378-4EF2-A80E-77EF39D0E3C8}" srcOrd="1" destOrd="0" presId="urn:microsoft.com/office/officeart/2005/8/layout/hList9"/>
    <dgm:cxn modelId="{E3C10A00-D69C-41D3-BB8B-5A23F9F1B27A}" type="presParOf" srcId="{2758B6A8-077B-49FF-A23C-5DA1244C6144}" destId="{5F3A8167-D369-40E4-B279-C3C9754B73BC}" srcOrd="2" destOrd="0" presId="urn:microsoft.com/office/officeart/2005/8/layout/hList9"/>
    <dgm:cxn modelId="{8DA43C1A-5ACB-4EC4-BAFB-B47C0FF8A32E}" type="presParOf" srcId="{2758B6A8-077B-49FF-A23C-5DA1244C6144}" destId="{03E7E6E0-EA91-4E89-A897-0E545947F6C5}" srcOrd="3" destOrd="0" presId="urn:microsoft.com/office/officeart/2005/8/layout/hList9"/>
    <dgm:cxn modelId="{70184C92-A896-4B44-A1AB-7D19DD2D2BAE}" type="presParOf" srcId="{2758B6A8-077B-49FF-A23C-5DA1244C6144}" destId="{1B61C717-20A5-490C-89B4-50897A48827F}" srcOrd="4" destOrd="0" presId="urn:microsoft.com/office/officeart/2005/8/layout/hList9"/>
    <dgm:cxn modelId="{8EC891B6-1E86-4C4D-8DDC-49801E0F459B}" type="presParOf" srcId="{2758B6A8-077B-49FF-A23C-5DA1244C6144}" destId="{9870C4B4-98EB-4AFE-AFAF-4DC889CF800D}" srcOrd="5" destOrd="0" presId="urn:microsoft.com/office/officeart/2005/8/layout/hList9"/>
    <dgm:cxn modelId="{7502D3D0-4967-4C4D-A6D4-3013EFF1E249}" type="presParOf" srcId="{2758B6A8-077B-49FF-A23C-5DA1244C6144}" destId="{F93DB034-621D-4220-90A2-E2DC8BDBF2AE}" srcOrd="6" destOrd="0" presId="urn:microsoft.com/office/officeart/2005/8/layout/hList9"/>
    <dgm:cxn modelId="{0783CACD-3162-4DCE-BC2D-770D83100E3F}" type="presParOf" srcId="{F93DB034-621D-4220-90A2-E2DC8BDBF2AE}" destId="{6E4D3F28-B50F-40B5-A477-244FEF036548}" srcOrd="0" destOrd="0" presId="urn:microsoft.com/office/officeart/2005/8/layout/hList9"/>
    <dgm:cxn modelId="{27E23593-A294-4B44-9F51-1A3B13AFBAF8}" type="presParOf" srcId="{F93DB034-621D-4220-90A2-E2DC8BDBF2AE}" destId="{4DA22499-89BF-444D-87AF-935A8FDB4723}" srcOrd="1" destOrd="0" presId="urn:microsoft.com/office/officeart/2005/8/layout/hList9"/>
    <dgm:cxn modelId="{42D94114-7953-48F5-887D-2B5EB8E62F4A}" type="presParOf" srcId="{4DA22499-89BF-444D-87AF-935A8FDB4723}" destId="{13A82E66-7F5F-4B30-91C8-3F77867FCDE7}" srcOrd="0" destOrd="0" presId="urn:microsoft.com/office/officeart/2005/8/layout/hList9"/>
    <dgm:cxn modelId="{DAA499B5-58D8-437E-ABEB-4A1F33B54901}" type="presParOf" srcId="{4DA22499-89BF-444D-87AF-935A8FDB4723}" destId="{A878BF6E-831B-49E3-A618-EE2F3A2DEB83}" srcOrd="1" destOrd="0" presId="urn:microsoft.com/office/officeart/2005/8/layout/hList9"/>
    <dgm:cxn modelId="{FAA03F57-53F6-4D70-A8F9-1D14CA3635AD}" type="presParOf" srcId="{F93DB034-621D-4220-90A2-E2DC8BDBF2AE}" destId="{72D4BB5A-F8D0-4F29-9037-EF82B50BC5AC}" srcOrd="2" destOrd="0" presId="urn:microsoft.com/office/officeart/2005/8/layout/hList9"/>
    <dgm:cxn modelId="{A535D4BB-EE1B-40C0-9B3F-8E6E1504A8E1}" type="presParOf" srcId="{72D4BB5A-F8D0-4F29-9037-EF82B50BC5AC}" destId="{B64EF2AD-C659-4E68-AD43-B7F404B785E8}" srcOrd="0" destOrd="0" presId="urn:microsoft.com/office/officeart/2005/8/layout/hList9"/>
    <dgm:cxn modelId="{9D525C9D-8E22-4CF0-A346-0F009E15D787}" type="presParOf" srcId="{72D4BB5A-F8D0-4F29-9037-EF82B50BC5AC}" destId="{9ECC4F5E-774D-48E5-B6B0-D9D065D30254}" srcOrd="1" destOrd="0" presId="urn:microsoft.com/office/officeart/2005/8/layout/hList9"/>
    <dgm:cxn modelId="{E01DFEC2-C969-4A3B-AD6C-04616FEFEAB0}" type="presParOf" srcId="{F93DB034-621D-4220-90A2-E2DC8BDBF2AE}" destId="{29247869-9B0B-4C55-9896-E30C53C87FDA}" srcOrd="3" destOrd="0" presId="urn:microsoft.com/office/officeart/2005/8/layout/hList9"/>
    <dgm:cxn modelId="{FA8E9246-99F3-4D5C-BC3F-F9C320B24403}" type="presParOf" srcId="{29247869-9B0B-4C55-9896-E30C53C87FDA}" destId="{36AB676F-1B55-410C-87F6-F8B07355D57F}" srcOrd="0" destOrd="0" presId="urn:microsoft.com/office/officeart/2005/8/layout/hList9"/>
    <dgm:cxn modelId="{06CF07C9-F6EE-4E6B-A73F-BD1D58A3DA74}" type="presParOf" srcId="{29247869-9B0B-4C55-9896-E30C53C87FDA}" destId="{E1FDFCCB-7202-47D2-B63F-2A9417266019}" srcOrd="1" destOrd="0" presId="urn:microsoft.com/office/officeart/2005/8/layout/hList9"/>
    <dgm:cxn modelId="{DB40E40B-0FBD-46FF-AA97-4AD7000DF8CB}" type="presParOf" srcId="{2758B6A8-077B-49FF-A23C-5DA1244C6144}" destId="{23596B10-9019-415F-9C11-94E89CA827D0}" srcOrd="7" destOrd="0" presId="urn:microsoft.com/office/officeart/2005/8/layout/hList9"/>
    <dgm:cxn modelId="{D857F2C6-5A58-4F67-873D-26DD6204770C}" type="presParOf" srcId="{2758B6A8-077B-49FF-A23C-5DA1244C6144}" destId="{D20C70F5-CD89-4104-B949-D144EA6FE483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4.xml><?xml version="1.0" encoding="utf-8"?>
<dgm:dataModel xmlns:dgm="http://schemas.openxmlformats.org/drawingml/2006/diagram" xmlns:a="http://schemas.openxmlformats.org/drawingml/2006/main">
  <dgm:ptLst>
    <dgm:pt modelId="{5231E75D-2F3E-4BE8-9C04-91350F8A179B}" type="doc">
      <dgm:prSet loTypeId="urn:microsoft.com/office/officeart/2009/3/layout/RandomtoResultProcess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A90CAD18-2F04-474C-B077-AD588FA033E3}">
      <dgm:prSet phldrT="[Texto]"/>
      <dgm:spPr/>
      <dgm:t>
        <a:bodyPr/>
        <a:lstStyle/>
        <a:p>
          <a:r>
            <a:rPr lang="pt-BR" dirty="0" smtClean="0"/>
            <a:t>organizações representadas em Concílio por sua liderança + Presidência eleita em Concílio</a:t>
          </a:r>
          <a:endParaRPr lang="pt-BR" dirty="0"/>
        </a:p>
      </dgm:t>
    </dgm:pt>
    <dgm:pt modelId="{849E39B8-2B60-4B2A-BE2F-67E13E3E1690}" type="parTrans" cxnId="{BF2A1FC3-4E47-40E4-9EF9-2703024AA348}">
      <dgm:prSet/>
      <dgm:spPr/>
      <dgm:t>
        <a:bodyPr/>
        <a:lstStyle/>
        <a:p>
          <a:endParaRPr lang="pt-BR"/>
        </a:p>
      </dgm:t>
    </dgm:pt>
    <dgm:pt modelId="{D157E37D-4B6C-4CBB-8B99-BA6454A4198F}" type="sibTrans" cxnId="{BF2A1FC3-4E47-40E4-9EF9-2703024AA348}">
      <dgm:prSet/>
      <dgm:spPr/>
      <dgm:t>
        <a:bodyPr/>
        <a:lstStyle/>
        <a:p>
          <a:endParaRPr lang="pt-BR"/>
        </a:p>
      </dgm:t>
    </dgm:pt>
    <dgm:pt modelId="{D36E6F42-9735-4BF5-B0A5-9001377360F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todas instâncias da IECLB, ministros e ministras, organizações identificadas </a:t>
          </a:r>
          <a:r>
            <a:rPr lang="pt-BR" b="1" dirty="0" err="1" smtClean="0">
              <a:solidFill>
                <a:schemeClr val="bg1"/>
              </a:solidFill>
            </a:rPr>
            <a:t>confessionalmente</a:t>
          </a:r>
          <a:endParaRPr lang="pt-BR" b="1" dirty="0">
            <a:solidFill>
              <a:srgbClr val="FFC000"/>
            </a:solidFill>
          </a:endParaRPr>
        </a:p>
      </dgm:t>
    </dgm:pt>
    <dgm:pt modelId="{30395414-71A4-4E5B-921E-0F5892CF17CD}" type="parTrans" cxnId="{5E086D41-4BB0-4D22-9532-804B2DAE6488}">
      <dgm:prSet/>
      <dgm:spPr/>
      <dgm:t>
        <a:bodyPr/>
        <a:lstStyle/>
        <a:p>
          <a:endParaRPr lang="pt-BR"/>
        </a:p>
      </dgm:t>
    </dgm:pt>
    <dgm:pt modelId="{5CFC8583-76E5-4F68-A98F-383DBD9EC880}" type="sibTrans" cxnId="{5E086D41-4BB0-4D22-9532-804B2DAE6488}">
      <dgm:prSet/>
      <dgm:spPr/>
      <dgm:t>
        <a:bodyPr/>
        <a:lstStyle/>
        <a:p>
          <a:endParaRPr lang="pt-BR"/>
        </a:p>
      </dgm:t>
    </dgm:pt>
    <dgm:pt modelId="{B6428C4E-B43E-4603-88FD-0BC651BB1E75}" type="pres">
      <dgm:prSet presAssocID="{5231E75D-2F3E-4BE8-9C04-91350F8A179B}" presName="Name0" presStyleCnt="0">
        <dgm:presLayoutVars>
          <dgm:dir/>
          <dgm:animOne val="branch"/>
          <dgm:animLvl val="lvl"/>
        </dgm:presLayoutVars>
      </dgm:prSet>
      <dgm:spPr/>
    </dgm:pt>
    <dgm:pt modelId="{7A780E9C-C186-44FC-91D2-87C014B7414F}" type="pres">
      <dgm:prSet presAssocID="{A90CAD18-2F04-474C-B077-AD588FA033E3}" presName="chaos" presStyleCnt="0"/>
      <dgm:spPr/>
    </dgm:pt>
    <dgm:pt modelId="{47AC2DA4-DDEB-4C31-AA12-7D28DB86F6B4}" type="pres">
      <dgm:prSet presAssocID="{A90CAD18-2F04-474C-B077-AD588FA033E3}" presName="parTx1" presStyleLbl="revTx" presStyleIdx="0" presStyleCnt="1" custScaleX="75007" custLinFactNeighborX="-4058"/>
      <dgm:spPr/>
      <dgm:t>
        <a:bodyPr/>
        <a:lstStyle/>
        <a:p>
          <a:endParaRPr lang="pt-BR"/>
        </a:p>
      </dgm:t>
    </dgm:pt>
    <dgm:pt modelId="{95550937-841D-4534-96B8-582A019145E0}" type="pres">
      <dgm:prSet presAssocID="{A90CAD18-2F04-474C-B077-AD588FA033E3}" presName="c1" presStyleLbl="node1" presStyleIdx="0" presStyleCnt="19"/>
      <dgm:spPr/>
    </dgm:pt>
    <dgm:pt modelId="{AB1D1248-3848-48CF-B419-75CDAC9A5C2B}" type="pres">
      <dgm:prSet presAssocID="{A90CAD18-2F04-474C-B077-AD588FA033E3}" presName="c2" presStyleLbl="node1" presStyleIdx="1" presStyleCnt="19"/>
      <dgm:spPr/>
    </dgm:pt>
    <dgm:pt modelId="{C41E092D-B523-4AF5-BFF4-E1C809F54F40}" type="pres">
      <dgm:prSet presAssocID="{A90CAD18-2F04-474C-B077-AD588FA033E3}" presName="c3" presStyleLbl="node1" presStyleIdx="2" presStyleCnt="19"/>
      <dgm:spPr/>
    </dgm:pt>
    <dgm:pt modelId="{04DEACC1-1BF5-4A68-8D16-A2C5BBBD1E2F}" type="pres">
      <dgm:prSet presAssocID="{A90CAD18-2F04-474C-B077-AD588FA033E3}" presName="c4" presStyleLbl="node1" presStyleIdx="3" presStyleCnt="19"/>
      <dgm:spPr/>
    </dgm:pt>
    <dgm:pt modelId="{FB0EE020-BF73-44FA-BF23-F4551DE7C634}" type="pres">
      <dgm:prSet presAssocID="{A90CAD18-2F04-474C-B077-AD588FA033E3}" presName="c5" presStyleLbl="node1" presStyleIdx="4" presStyleCnt="19"/>
      <dgm:spPr/>
    </dgm:pt>
    <dgm:pt modelId="{F1462EBC-1431-4CFC-89BC-3D691D5DD3A3}" type="pres">
      <dgm:prSet presAssocID="{A90CAD18-2F04-474C-B077-AD588FA033E3}" presName="c6" presStyleLbl="node1" presStyleIdx="5" presStyleCnt="19"/>
      <dgm:spPr/>
    </dgm:pt>
    <dgm:pt modelId="{8586471D-FB42-4BB3-B5F9-E3968B87F61D}" type="pres">
      <dgm:prSet presAssocID="{A90CAD18-2F04-474C-B077-AD588FA033E3}" presName="c7" presStyleLbl="node1" presStyleIdx="6" presStyleCnt="19"/>
      <dgm:spPr/>
    </dgm:pt>
    <dgm:pt modelId="{20456C83-2793-4055-A3EF-0E337760C022}" type="pres">
      <dgm:prSet presAssocID="{A90CAD18-2F04-474C-B077-AD588FA033E3}" presName="c8" presStyleLbl="node1" presStyleIdx="7" presStyleCnt="19"/>
      <dgm:spPr/>
    </dgm:pt>
    <dgm:pt modelId="{74B0EBD0-C22C-42A9-B358-E0A959DCAC14}" type="pres">
      <dgm:prSet presAssocID="{A90CAD18-2F04-474C-B077-AD588FA033E3}" presName="c9" presStyleLbl="node1" presStyleIdx="8" presStyleCnt="19"/>
      <dgm:spPr/>
    </dgm:pt>
    <dgm:pt modelId="{7300597D-C1D6-4505-AE8D-2F5E5A45699A}" type="pres">
      <dgm:prSet presAssocID="{A90CAD18-2F04-474C-B077-AD588FA033E3}" presName="c10" presStyleLbl="node1" presStyleIdx="9" presStyleCnt="19"/>
      <dgm:spPr/>
    </dgm:pt>
    <dgm:pt modelId="{B1AB474F-1CA9-4151-A599-5D9926B884A2}" type="pres">
      <dgm:prSet presAssocID="{A90CAD18-2F04-474C-B077-AD588FA033E3}" presName="c11" presStyleLbl="node1" presStyleIdx="10" presStyleCnt="19"/>
      <dgm:spPr/>
    </dgm:pt>
    <dgm:pt modelId="{D3EE7F6E-D07D-4B1D-899A-DECBCAC96B4E}" type="pres">
      <dgm:prSet presAssocID="{A90CAD18-2F04-474C-B077-AD588FA033E3}" presName="c12" presStyleLbl="node1" presStyleIdx="11" presStyleCnt="19"/>
      <dgm:spPr/>
    </dgm:pt>
    <dgm:pt modelId="{C473D1A3-05E6-477B-8391-F75F382DF029}" type="pres">
      <dgm:prSet presAssocID="{A90CAD18-2F04-474C-B077-AD588FA033E3}" presName="c13" presStyleLbl="node1" presStyleIdx="12" presStyleCnt="19"/>
      <dgm:spPr/>
    </dgm:pt>
    <dgm:pt modelId="{0236B934-F9D4-491E-8AC0-C0E63FE3B79E}" type="pres">
      <dgm:prSet presAssocID="{A90CAD18-2F04-474C-B077-AD588FA033E3}" presName="c14" presStyleLbl="node1" presStyleIdx="13" presStyleCnt="19"/>
      <dgm:spPr/>
    </dgm:pt>
    <dgm:pt modelId="{88434BD2-D170-4EBD-9EC1-882DA4407875}" type="pres">
      <dgm:prSet presAssocID="{A90CAD18-2F04-474C-B077-AD588FA033E3}" presName="c15" presStyleLbl="node1" presStyleIdx="14" presStyleCnt="19"/>
      <dgm:spPr/>
    </dgm:pt>
    <dgm:pt modelId="{83797041-BD0B-4DAA-BF5C-4938E5AEE23C}" type="pres">
      <dgm:prSet presAssocID="{A90CAD18-2F04-474C-B077-AD588FA033E3}" presName="c16" presStyleLbl="node1" presStyleIdx="15" presStyleCnt="19"/>
      <dgm:spPr/>
    </dgm:pt>
    <dgm:pt modelId="{D6036F92-55F7-4D65-8311-2EF8DFC6F3DF}" type="pres">
      <dgm:prSet presAssocID="{A90CAD18-2F04-474C-B077-AD588FA033E3}" presName="c17" presStyleLbl="node1" presStyleIdx="16" presStyleCnt="19"/>
      <dgm:spPr/>
    </dgm:pt>
    <dgm:pt modelId="{A8660BAE-9ED1-44FA-BB65-8DB8D72CFE2A}" type="pres">
      <dgm:prSet presAssocID="{A90CAD18-2F04-474C-B077-AD588FA033E3}" presName="c18" presStyleLbl="node1" presStyleIdx="17" presStyleCnt="19"/>
      <dgm:spPr/>
    </dgm:pt>
    <dgm:pt modelId="{FF4D8276-3CFD-4748-A30F-D39ECDD21351}" type="pres">
      <dgm:prSet presAssocID="{D157E37D-4B6C-4CBB-8B99-BA6454A4198F}" presName="chevronComposite1" presStyleCnt="0"/>
      <dgm:spPr/>
    </dgm:pt>
    <dgm:pt modelId="{429FFF16-D8C0-472E-874D-45711F4D8705}" type="pres">
      <dgm:prSet presAssocID="{D157E37D-4B6C-4CBB-8B99-BA6454A4198F}" presName="chevron1" presStyleLbl="sibTrans2D1" presStyleIdx="0" presStyleCnt="2"/>
      <dgm:spPr/>
    </dgm:pt>
    <dgm:pt modelId="{68236156-04FF-470B-B25A-F8D79C28886E}" type="pres">
      <dgm:prSet presAssocID="{D157E37D-4B6C-4CBB-8B99-BA6454A4198F}" presName="spChevron1" presStyleCnt="0"/>
      <dgm:spPr/>
    </dgm:pt>
    <dgm:pt modelId="{2F0D600E-7FB8-4324-AA12-3F0D12123636}" type="pres">
      <dgm:prSet presAssocID="{D157E37D-4B6C-4CBB-8B99-BA6454A4198F}" presName="overlap" presStyleCnt="0"/>
      <dgm:spPr/>
    </dgm:pt>
    <dgm:pt modelId="{41762EF6-2FF6-43B1-8AC5-100A3FFA1524}" type="pres">
      <dgm:prSet presAssocID="{D157E37D-4B6C-4CBB-8B99-BA6454A4198F}" presName="chevronComposite2" presStyleCnt="0"/>
      <dgm:spPr/>
    </dgm:pt>
    <dgm:pt modelId="{FC6303EB-E0D5-4CB6-A44C-23C1A29B846C}" type="pres">
      <dgm:prSet presAssocID="{D157E37D-4B6C-4CBB-8B99-BA6454A4198F}" presName="chevron2" presStyleLbl="sibTrans2D1" presStyleIdx="1" presStyleCnt="2"/>
      <dgm:spPr/>
    </dgm:pt>
    <dgm:pt modelId="{DC6E3EDA-9E56-4D5C-B110-0FF1806DA8A5}" type="pres">
      <dgm:prSet presAssocID="{D157E37D-4B6C-4CBB-8B99-BA6454A4198F}" presName="spChevron2" presStyleCnt="0"/>
      <dgm:spPr/>
    </dgm:pt>
    <dgm:pt modelId="{50032154-9688-44EC-980C-4FDDE29DC40A}" type="pres">
      <dgm:prSet presAssocID="{D36E6F42-9735-4BF5-B0A5-9001377360F5}" presName="last" presStyleCnt="0"/>
      <dgm:spPr/>
    </dgm:pt>
    <dgm:pt modelId="{2A8F804A-6989-43C6-BD01-E47B617C7FAC}" type="pres">
      <dgm:prSet presAssocID="{D36E6F42-9735-4BF5-B0A5-9001377360F5}" presName="circleTx" presStyleLbl="node1" presStyleIdx="18" presStyleCnt="19"/>
      <dgm:spPr/>
      <dgm:t>
        <a:bodyPr/>
        <a:lstStyle/>
        <a:p>
          <a:endParaRPr lang="pt-BR"/>
        </a:p>
      </dgm:t>
    </dgm:pt>
    <dgm:pt modelId="{A6EE2D2C-75A1-44E8-AAEE-54D89F88F452}" type="pres">
      <dgm:prSet presAssocID="{D36E6F42-9735-4BF5-B0A5-9001377360F5}" presName="spN" presStyleCnt="0"/>
      <dgm:spPr/>
    </dgm:pt>
  </dgm:ptLst>
  <dgm:cxnLst>
    <dgm:cxn modelId="{D4230E91-B063-4714-9E37-6E1C4C7A23BA}" type="presOf" srcId="{A90CAD18-2F04-474C-B077-AD588FA033E3}" destId="{47AC2DA4-DDEB-4C31-AA12-7D28DB86F6B4}" srcOrd="0" destOrd="0" presId="urn:microsoft.com/office/officeart/2009/3/layout/RandomtoResultProcess"/>
    <dgm:cxn modelId="{BF2A1FC3-4E47-40E4-9EF9-2703024AA348}" srcId="{5231E75D-2F3E-4BE8-9C04-91350F8A179B}" destId="{A90CAD18-2F04-474C-B077-AD588FA033E3}" srcOrd="0" destOrd="0" parTransId="{849E39B8-2B60-4B2A-BE2F-67E13E3E1690}" sibTransId="{D157E37D-4B6C-4CBB-8B99-BA6454A4198F}"/>
    <dgm:cxn modelId="{5E086D41-4BB0-4D22-9532-804B2DAE6488}" srcId="{5231E75D-2F3E-4BE8-9C04-91350F8A179B}" destId="{D36E6F42-9735-4BF5-B0A5-9001377360F5}" srcOrd="1" destOrd="0" parTransId="{30395414-71A4-4E5B-921E-0F5892CF17CD}" sibTransId="{5CFC8583-76E5-4F68-A98F-383DBD9EC880}"/>
    <dgm:cxn modelId="{EC85AF85-13E1-4B0B-917C-0A62284BC7A6}" type="presOf" srcId="{5231E75D-2F3E-4BE8-9C04-91350F8A179B}" destId="{B6428C4E-B43E-4603-88FD-0BC651BB1E75}" srcOrd="0" destOrd="0" presId="urn:microsoft.com/office/officeart/2009/3/layout/RandomtoResultProcess"/>
    <dgm:cxn modelId="{E99531AB-5191-430C-BD5E-BFAA6FD72C31}" type="presOf" srcId="{D36E6F42-9735-4BF5-B0A5-9001377360F5}" destId="{2A8F804A-6989-43C6-BD01-E47B617C7FAC}" srcOrd="0" destOrd="0" presId="urn:microsoft.com/office/officeart/2009/3/layout/RandomtoResultProcess"/>
    <dgm:cxn modelId="{593A366E-4F9D-40C5-BC80-6E32EA905CB0}" type="presParOf" srcId="{B6428C4E-B43E-4603-88FD-0BC651BB1E75}" destId="{7A780E9C-C186-44FC-91D2-87C014B7414F}" srcOrd="0" destOrd="0" presId="urn:microsoft.com/office/officeart/2009/3/layout/RandomtoResultProcess"/>
    <dgm:cxn modelId="{B4D03B18-DD5C-4FB3-B780-739137AA1432}" type="presParOf" srcId="{7A780E9C-C186-44FC-91D2-87C014B7414F}" destId="{47AC2DA4-DDEB-4C31-AA12-7D28DB86F6B4}" srcOrd="0" destOrd="0" presId="urn:microsoft.com/office/officeart/2009/3/layout/RandomtoResultProcess"/>
    <dgm:cxn modelId="{1079E141-5E55-4659-90EE-2E56865713C1}" type="presParOf" srcId="{7A780E9C-C186-44FC-91D2-87C014B7414F}" destId="{95550937-841D-4534-96B8-582A019145E0}" srcOrd="1" destOrd="0" presId="urn:microsoft.com/office/officeart/2009/3/layout/RandomtoResultProcess"/>
    <dgm:cxn modelId="{1814D9B4-6F4D-4763-AC69-FECAEDA56409}" type="presParOf" srcId="{7A780E9C-C186-44FC-91D2-87C014B7414F}" destId="{AB1D1248-3848-48CF-B419-75CDAC9A5C2B}" srcOrd="2" destOrd="0" presId="urn:microsoft.com/office/officeart/2009/3/layout/RandomtoResultProcess"/>
    <dgm:cxn modelId="{752B187E-9054-4B86-94B5-3F9F7C9AA04A}" type="presParOf" srcId="{7A780E9C-C186-44FC-91D2-87C014B7414F}" destId="{C41E092D-B523-4AF5-BFF4-E1C809F54F40}" srcOrd="3" destOrd="0" presId="urn:microsoft.com/office/officeart/2009/3/layout/RandomtoResultProcess"/>
    <dgm:cxn modelId="{995B3F90-B36B-429E-A29B-A3E98B6CEFB4}" type="presParOf" srcId="{7A780E9C-C186-44FC-91D2-87C014B7414F}" destId="{04DEACC1-1BF5-4A68-8D16-A2C5BBBD1E2F}" srcOrd="4" destOrd="0" presId="urn:microsoft.com/office/officeart/2009/3/layout/RandomtoResultProcess"/>
    <dgm:cxn modelId="{AD695786-54E4-4F12-9629-2F25D7C85556}" type="presParOf" srcId="{7A780E9C-C186-44FC-91D2-87C014B7414F}" destId="{FB0EE020-BF73-44FA-BF23-F4551DE7C634}" srcOrd="5" destOrd="0" presId="urn:microsoft.com/office/officeart/2009/3/layout/RandomtoResultProcess"/>
    <dgm:cxn modelId="{96FF2E78-90EA-4183-9E4E-A3CF57014552}" type="presParOf" srcId="{7A780E9C-C186-44FC-91D2-87C014B7414F}" destId="{F1462EBC-1431-4CFC-89BC-3D691D5DD3A3}" srcOrd="6" destOrd="0" presId="urn:microsoft.com/office/officeart/2009/3/layout/RandomtoResultProcess"/>
    <dgm:cxn modelId="{548F1A6D-1221-44A0-A9A6-C1037E481777}" type="presParOf" srcId="{7A780E9C-C186-44FC-91D2-87C014B7414F}" destId="{8586471D-FB42-4BB3-B5F9-E3968B87F61D}" srcOrd="7" destOrd="0" presId="urn:microsoft.com/office/officeart/2009/3/layout/RandomtoResultProcess"/>
    <dgm:cxn modelId="{65A9D49F-32A7-49A2-B3A0-522923A274EE}" type="presParOf" srcId="{7A780E9C-C186-44FC-91D2-87C014B7414F}" destId="{20456C83-2793-4055-A3EF-0E337760C022}" srcOrd="8" destOrd="0" presId="urn:microsoft.com/office/officeart/2009/3/layout/RandomtoResultProcess"/>
    <dgm:cxn modelId="{623674F7-DDCC-48A6-AB51-20F7393C315B}" type="presParOf" srcId="{7A780E9C-C186-44FC-91D2-87C014B7414F}" destId="{74B0EBD0-C22C-42A9-B358-E0A959DCAC14}" srcOrd="9" destOrd="0" presId="urn:microsoft.com/office/officeart/2009/3/layout/RandomtoResultProcess"/>
    <dgm:cxn modelId="{538441E8-BC8E-4E64-8BBE-72D82A5D8BB7}" type="presParOf" srcId="{7A780E9C-C186-44FC-91D2-87C014B7414F}" destId="{7300597D-C1D6-4505-AE8D-2F5E5A45699A}" srcOrd="10" destOrd="0" presId="urn:microsoft.com/office/officeart/2009/3/layout/RandomtoResultProcess"/>
    <dgm:cxn modelId="{17807864-C274-46F8-A876-9F10500A25BC}" type="presParOf" srcId="{7A780E9C-C186-44FC-91D2-87C014B7414F}" destId="{B1AB474F-1CA9-4151-A599-5D9926B884A2}" srcOrd="11" destOrd="0" presId="urn:microsoft.com/office/officeart/2009/3/layout/RandomtoResultProcess"/>
    <dgm:cxn modelId="{322AD370-FA48-4116-AC4C-2D554792447B}" type="presParOf" srcId="{7A780E9C-C186-44FC-91D2-87C014B7414F}" destId="{D3EE7F6E-D07D-4B1D-899A-DECBCAC96B4E}" srcOrd="12" destOrd="0" presId="urn:microsoft.com/office/officeart/2009/3/layout/RandomtoResultProcess"/>
    <dgm:cxn modelId="{1249858D-9C71-4623-9804-54E232C47C1F}" type="presParOf" srcId="{7A780E9C-C186-44FC-91D2-87C014B7414F}" destId="{C473D1A3-05E6-477B-8391-F75F382DF029}" srcOrd="13" destOrd="0" presId="urn:microsoft.com/office/officeart/2009/3/layout/RandomtoResultProcess"/>
    <dgm:cxn modelId="{2119AF2B-79B6-43FF-9089-23B8D6AF12FA}" type="presParOf" srcId="{7A780E9C-C186-44FC-91D2-87C014B7414F}" destId="{0236B934-F9D4-491E-8AC0-C0E63FE3B79E}" srcOrd="14" destOrd="0" presId="urn:microsoft.com/office/officeart/2009/3/layout/RandomtoResultProcess"/>
    <dgm:cxn modelId="{85815643-9635-4339-9FE8-E7339E0520B6}" type="presParOf" srcId="{7A780E9C-C186-44FC-91D2-87C014B7414F}" destId="{88434BD2-D170-4EBD-9EC1-882DA4407875}" srcOrd="15" destOrd="0" presId="urn:microsoft.com/office/officeart/2009/3/layout/RandomtoResultProcess"/>
    <dgm:cxn modelId="{D1C181C4-E6C6-4CEE-AE10-A9B8ACB70483}" type="presParOf" srcId="{7A780E9C-C186-44FC-91D2-87C014B7414F}" destId="{83797041-BD0B-4DAA-BF5C-4938E5AEE23C}" srcOrd="16" destOrd="0" presId="urn:microsoft.com/office/officeart/2009/3/layout/RandomtoResultProcess"/>
    <dgm:cxn modelId="{CAA2886B-4E1A-423B-8736-120652F21DC1}" type="presParOf" srcId="{7A780E9C-C186-44FC-91D2-87C014B7414F}" destId="{D6036F92-55F7-4D65-8311-2EF8DFC6F3DF}" srcOrd="17" destOrd="0" presId="urn:microsoft.com/office/officeart/2009/3/layout/RandomtoResultProcess"/>
    <dgm:cxn modelId="{B622DD1E-F4E8-4AB4-AF07-E2BE11998403}" type="presParOf" srcId="{7A780E9C-C186-44FC-91D2-87C014B7414F}" destId="{A8660BAE-9ED1-44FA-BB65-8DB8D72CFE2A}" srcOrd="18" destOrd="0" presId="urn:microsoft.com/office/officeart/2009/3/layout/RandomtoResultProcess"/>
    <dgm:cxn modelId="{35755F81-5037-4FCB-9743-3BD8E213EF20}" type="presParOf" srcId="{B6428C4E-B43E-4603-88FD-0BC651BB1E75}" destId="{FF4D8276-3CFD-4748-A30F-D39ECDD21351}" srcOrd="1" destOrd="0" presId="urn:microsoft.com/office/officeart/2009/3/layout/RandomtoResultProcess"/>
    <dgm:cxn modelId="{DAFEF0E5-D758-45DE-98FA-A254E0D03CFA}" type="presParOf" srcId="{FF4D8276-3CFD-4748-A30F-D39ECDD21351}" destId="{429FFF16-D8C0-472E-874D-45711F4D8705}" srcOrd="0" destOrd="0" presId="urn:microsoft.com/office/officeart/2009/3/layout/RandomtoResultProcess"/>
    <dgm:cxn modelId="{5F3AEDCE-EA29-46DA-8AC7-A692D8B81786}" type="presParOf" srcId="{FF4D8276-3CFD-4748-A30F-D39ECDD21351}" destId="{68236156-04FF-470B-B25A-F8D79C28886E}" srcOrd="1" destOrd="0" presId="urn:microsoft.com/office/officeart/2009/3/layout/RandomtoResultProcess"/>
    <dgm:cxn modelId="{ADA37314-F249-4780-A75B-38FA0E0FA5E2}" type="presParOf" srcId="{B6428C4E-B43E-4603-88FD-0BC651BB1E75}" destId="{2F0D600E-7FB8-4324-AA12-3F0D12123636}" srcOrd="2" destOrd="0" presId="urn:microsoft.com/office/officeart/2009/3/layout/RandomtoResultProcess"/>
    <dgm:cxn modelId="{D52DA2B3-ED1E-44E8-ADEC-811E0AC032D3}" type="presParOf" srcId="{B6428C4E-B43E-4603-88FD-0BC651BB1E75}" destId="{41762EF6-2FF6-43B1-8AC5-100A3FFA1524}" srcOrd="3" destOrd="0" presId="urn:microsoft.com/office/officeart/2009/3/layout/RandomtoResultProcess"/>
    <dgm:cxn modelId="{1196D927-8209-4A93-94FB-A465CF7C5E1A}" type="presParOf" srcId="{41762EF6-2FF6-43B1-8AC5-100A3FFA1524}" destId="{FC6303EB-E0D5-4CB6-A44C-23C1A29B846C}" srcOrd="0" destOrd="0" presId="urn:microsoft.com/office/officeart/2009/3/layout/RandomtoResultProcess"/>
    <dgm:cxn modelId="{C365FBB9-7997-4521-8910-85B093079780}" type="presParOf" srcId="{41762EF6-2FF6-43B1-8AC5-100A3FFA1524}" destId="{DC6E3EDA-9E56-4D5C-B110-0FF1806DA8A5}" srcOrd="1" destOrd="0" presId="urn:microsoft.com/office/officeart/2009/3/layout/RandomtoResultProcess"/>
    <dgm:cxn modelId="{4A209A88-E5BB-41F6-94B4-1740F0A9AD03}" type="presParOf" srcId="{B6428C4E-B43E-4603-88FD-0BC651BB1E75}" destId="{50032154-9688-44EC-980C-4FDDE29DC40A}" srcOrd="4" destOrd="0" presId="urn:microsoft.com/office/officeart/2009/3/layout/RandomtoResultProcess"/>
    <dgm:cxn modelId="{EC5030D3-164B-4155-ACA2-5571C6B4F4AC}" type="presParOf" srcId="{50032154-9688-44EC-980C-4FDDE29DC40A}" destId="{2A8F804A-6989-43C6-BD01-E47B617C7FAC}" srcOrd="0" destOrd="0" presId="urn:microsoft.com/office/officeart/2009/3/layout/RandomtoResultProcess"/>
    <dgm:cxn modelId="{7F212DE6-34BB-46D0-A0BE-18C177A865CC}" type="presParOf" srcId="{50032154-9688-44EC-980C-4FDDE29DC40A}" destId="{A6EE2D2C-75A1-44E8-AAEE-54D89F88F452}" srcOrd="1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231E75D-2F3E-4BE8-9C04-91350F8A179B}" type="doc">
      <dgm:prSet loTypeId="urn:microsoft.com/office/officeart/2009/3/layout/RandomtoResultProcess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A90CAD18-2F04-474C-B077-AD588FA033E3}">
      <dgm:prSet phldrT="[Texto]" custT="1"/>
      <dgm:spPr/>
      <dgm:t>
        <a:bodyPr/>
        <a:lstStyle/>
        <a:p>
          <a:r>
            <a:rPr lang="pt-BR" sz="1800" b="1" dirty="0" err="1" smtClean="0">
              <a:solidFill>
                <a:schemeClr val="bg1"/>
              </a:solidFill>
            </a:rPr>
            <a:t>assembléias</a:t>
          </a:r>
          <a:endParaRPr lang="pt-BR" sz="1800" dirty="0">
            <a:solidFill>
              <a:schemeClr val="bg1"/>
            </a:solidFill>
          </a:endParaRPr>
        </a:p>
      </dgm:t>
    </dgm:pt>
    <dgm:pt modelId="{849E39B8-2B60-4B2A-BE2F-67E13E3E1690}" type="parTrans" cxnId="{BF2A1FC3-4E47-40E4-9EF9-2703024AA348}">
      <dgm:prSet/>
      <dgm:spPr/>
      <dgm:t>
        <a:bodyPr/>
        <a:lstStyle/>
        <a:p>
          <a:endParaRPr lang="pt-BR"/>
        </a:p>
      </dgm:t>
    </dgm:pt>
    <dgm:pt modelId="{D157E37D-4B6C-4CBB-8B99-BA6454A4198F}" type="sibTrans" cxnId="{BF2A1FC3-4E47-40E4-9EF9-2703024AA348}">
      <dgm:prSet/>
      <dgm:spPr/>
      <dgm:t>
        <a:bodyPr/>
        <a:lstStyle/>
        <a:p>
          <a:endParaRPr lang="pt-BR"/>
        </a:p>
      </dgm:t>
    </dgm:pt>
    <dgm:pt modelId="{B6428C4E-B43E-4603-88FD-0BC651BB1E75}" type="pres">
      <dgm:prSet presAssocID="{5231E75D-2F3E-4BE8-9C04-91350F8A179B}" presName="Name0" presStyleCnt="0">
        <dgm:presLayoutVars>
          <dgm:dir/>
          <dgm:animOne val="branch"/>
          <dgm:animLvl val="lvl"/>
        </dgm:presLayoutVars>
      </dgm:prSet>
      <dgm:spPr/>
    </dgm:pt>
    <dgm:pt modelId="{7A780E9C-C186-44FC-91D2-87C014B7414F}" type="pres">
      <dgm:prSet presAssocID="{A90CAD18-2F04-474C-B077-AD588FA033E3}" presName="chaos" presStyleCnt="0"/>
      <dgm:spPr/>
    </dgm:pt>
    <dgm:pt modelId="{47AC2DA4-DDEB-4C31-AA12-7D28DB86F6B4}" type="pres">
      <dgm:prSet presAssocID="{A90CAD18-2F04-474C-B077-AD588FA033E3}" presName="parTx1" presStyleLbl="revTx" presStyleIdx="0" presStyleCnt="1" custScaleX="75007" custLinFactNeighborX="-4058"/>
      <dgm:spPr/>
      <dgm:t>
        <a:bodyPr/>
        <a:lstStyle/>
        <a:p>
          <a:endParaRPr lang="pt-BR"/>
        </a:p>
      </dgm:t>
    </dgm:pt>
    <dgm:pt modelId="{95550937-841D-4534-96B8-582A019145E0}" type="pres">
      <dgm:prSet presAssocID="{A90CAD18-2F04-474C-B077-AD588FA033E3}" presName="c1" presStyleLbl="node1" presStyleIdx="0" presStyleCnt="18"/>
      <dgm:spPr/>
    </dgm:pt>
    <dgm:pt modelId="{AB1D1248-3848-48CF-B419-75CDAC9A5C2B}" type="pres">
      <dgm:prSet presAssocID="{A90CAD18-2F04-474C-B077-AD588FA033E3}" presName="c2" presStyleLbl="node1" presStyleIdx="1" presStyleCnt="18"/>
      <dgm:spPr/>
    </dgm:pt>
    <dgm:pt modelId="{C41E092D-B523-4AF5-BFF4-E1C809F54F40}" type="pres">
      <dgm:prSet presAssocID="{A90CAD18-2F04-474C-B077-AD588FA033E3}" presName="c3" presStyleLbl="node1" presStyleIdx="2" presStyleCnt="18"/>
      <dgm:spPr/>
    </dgm:pt>
    <dgm:pt modelId="{04DEACC1-1BF5-4A68-8D16-A2C5BBBD1E2F}" type="pres">
      <dgm:prSet presAssocID="{A90CAD18-2F04-474C-B077-AD588FA033E3}" presName="c4" presStyleLbl="node1" presStyleIdx="3" presStyleCnt="18"/>
      <dgm:spPr/>
    </dgm:pt>
    <dgm:pt modelId="{FB0EE020-BF73-44FA-BF23-F4551DE7C634}" type="pres">
      <dgm:prSet presAssocID="{A90CAD18-2F04-474C-B077-AD588FA033E3}" presName="c5" presStyleLbl="node1" presStyleIdx="4" presStyleCnt="18"/>
      <dgm:spPr/>
    </dgm:pt>
    <dgm:pt modelId="{F1462EBC-1431-4CFC-89BC-3D691D5DD3A3}" type="pres">
      <dgm:prSet presAssocID="{A90CAD18-2F04-474C-B077-AD588FA033E3}" presName="c6" presStyleLbl="node1" presStyleIdx="5" presStyleCnt="18"/>
      <dgm:spPr/>
    </dgm:pt>
    <dgm:pt modelId="{8586471D-FB42-4BB3-B5F9-E3968B87F61D}" type="pres">
      <dgm:prSet presAssocID="{A90CAD18-2F04-474C-B077-AD588FA033E3}" presName="c7" presStyleLbl="node1" presStyleIdx="6" presStyleCnt="18"/>
      <dgm:spPr/>
    </dgm:pt>
    <dgm:pt modelId="{20456C83-2793-4055-A3EF-0E337760C022}" type="pres">
      <dgm:prSet presAssocID="{A90CAD18-2F04-474C-B077-AD588FA033E3}" presName="c8" presStyleLbl="node1" presStyleIdx="7" presStyleCnt="18"/>
      <dgm:spPr/>
    </dgm:pt>
    <dgm:pt modelId="{74B0EBD0-C22C-42A9-B358-E0A959DCAC14}" type="pres">
      <dgm:prSet presAssocID="{A90CAD18-2F04-474C-B077-AD588FA033E3}" presName="c9" presStyleLbl="node1" presStyleIdx="8" presStyleCnt="18"/>
      <dgm:spPr/>
    </dgm:pt>
    <dgm:pt modelId="{7300597D-C1D6-4505-AE8D-2F5E5A45699A}" type="pres">
      <dgm:prSet presAssocID="{A90CAD18-2F04-474C-B077-AD588FA033E3}" presName="c10" presStyleLbl="node1" presStyleIdx="9" presStyleCnt="18"/>
      <dgm:spPr/>
    </dgm:pt>
    <dgm:pt modelId="{B1AB474F-1CA9-4151-A599-5D9926B884A2}" type="pres">
      <dgm:prSet presAssocID="{A90CAD18-2F04-474C-B077-AD588FA033E3}" presName="c11" presStyleLbl="node1" presStyleIdx="10" presStyleCnt="18"/>
      <dgm:spPr/>
    </dgm:pt>
    <dgm:pt modelId="{D3EE7F6E-D07D-4B1D-899A-DECBCAC96B4E}" type="pres">
      <dgm:prSet presAssocID="{A90CAD18-2F04-474C-B077-AD588FA033E3}" presName="c12" presStyleLbl="node1" presStyleIdx="11" presStyleCnt="18"/>
      <dgm:spPr/>
    </dgm:pt>
    <dgm:pt modelId="{C473D1A3-05E6-477B-8391-F75F382DF029}" type="pres">
      <dgm:prSet presAssocID="{A90CAD18-2F04-474C-B077-AD588FA033E3}" presName="c13" presStyleLbl="node1" presStyleIdx="12" presStyleCnt="18"/>
      <dgm:spPr/>
    </dgm:pt>
    <dgm:pt modelId="{0236B934-F9D4-491E-8AC0-C0E63FE3B79E}" type="pres">
      <dgm:prSet presAssocID="{A90CAD18-2F04-474C-B077-AD588FA033E3}" presName="c14" presStyleLbl="node1" presStyleIdx="13" presStyleCnt="18"/>
      <dgm:spPr/>
    </dgm:pt>
    <dgm:pt modelId="{88434BD2-D170-4EBD-9EC1-882DA4407875}" type="pres">
      <dgm:prSet presAssocID="{A90CAD18-2F04-474C-B077-AD588FA033E3}" presName="c15" presStyleLbl="node1" presStyleIdx="14" presStyleCnt="18"/>
      <dgm:spPr/>
    </dgm:pt>
    <dgm:pt modelId="{83797041-BD0B-4DAA-BF5C-4938E5AEE23C}" type="pres">
      <dgm:prSet presAssocID="{A90CAD18-2F04-474C-B077-AD588FA033E3}" presName="c16" presStyleLbl="node1" presStyleIdx="15" presStyleCnt="18"/>
      <dgm:spPr/>
    </dgm:pt>
    <dgm:pt modelId="{D6036F92-55F7-4D65-8311-2EF8DFC6F3DF}" type="pres">
      <dgm:prSet presAssocID="{A90CAD18-2F04-474C-B077-AD588FA033E3}" presName="c17" presStyleLbl="node1" presStyleIdx="16" presStyleCnt="18"/>
      <dgm:spPr/>
    </dgm:pt>
    <dgm:pt modelId="{A8660BAE-9ED1-44FA-BB65-8DB8D72CFE2A}" type="pres">
      <dgm:prSet presAssocID="{A90CAD18-2F04-474C-B077-AD588FA033E3}" presName="c18" presStyleLbl="node1" presStyleIdx="17" presStyleCnt="18"/>
      <dgm:spPr/>
    </dgm:pt>
  </dgm:ptLst>
  <dgm:cxnLst>
    <dgm:cxn modelId="{8C7EAAD5-95D8-456F-A430-6544FD9FCA02}" type="presOf" srcId="{5231E75D-2F3E-4BE8-9C04-91350F8A179B}" destId="{B6428C4E-B43E-4603-88FD-0BC651BB1E75}" srcOrd="0" destOrd="0" presId="urn:microsoft.com/office/officeart/2009/3/layout/RandomtoResultProcess"/>
    <dgm:cxn modelId="{BF2A1FC3-4E47-40E4-9EF9-2703024AA348}" srcId="{5231E75D-2F3E-4BE8-9C04-91350F8A179B}" destId="{A90CAD18-2F04-474C-B077-AD588FA033E3}" srcOrd="0" destOrd="0" parTransId="{849E39B8-2B60-4B2A-BE2F-67E13E3E1690}" sibTransId="{D157E37D-4B6C-4CBB-8B99-BA6454A4198F}"/>
    <dgm:cxn modelId="{2987DE40-4501-41A6-A56C-7F20049EDF6C}" type="presOf" srcId="{A90CAD18-2F04-474C-B077-AD588FA033E3}" destId="{47AC2DA4-DDEB-4C31-AA12-7D28DB86F6B4}" srcOrd="0" destOrd="0" presId="urn:microsoft.com/office/officeart/2009/3/layout/RandomtoResultProcess"/>
    <dgm:cxn modelId="{087BDD00-DA07-4EFC-9E53-E148BCFD1B8F}" type="presParOf" srcId="{B6428C4E-B43E-4603-88FD-0BC651BB1E75}" destId="{7A780E9C-C186-44FC-91D2-87C014B7414F}" srcOrd="0" destOrd="0" presId="urn:microsoft.com/office/officeart/2009/3/layout/RandomtoResultProcess"/>
    <dgm:cxn modelId="{271A15A4-E93D-4B03-B812-298C6CB89F3B}" type="presParOf" srcId="{7A780E9C-C186-44FC-91D2-87C014B7414F}" destId="{47AC2DA4-DDEB-4C31-AA12-7D28DB86F6B4}" srcOrd="0" destOrd="0" presId="urn:microsoft.com/office/officeart/2009/3/layout/RandomtoResultProcess"/>
    <dgm:cxn modelId="{7BE0B792-D17F-4CA2-93D5-1B6A56859CAA}" type="presParOf" srcId="{7A780E9C-C186-44FC-91D2-87C014B7414F}" destId="{95550937-841D-4534-96B8-582A019145E0}" srcOrd="1" destOrd="0" presId="urn:microsoft.com/office/officeart/2009/3/layout/RandomtoResultProcess"/>
    <dgm:cxn modelId="{CAE69606-A3E5-4E3E-AD49-BCD7BE2AE016}" type="presParOf" srcId="{7A780E9C-C186-44FC-91D2-87C014B7414F}" destId="{AB1D1248-3848-48CF-B419-75CDAC9A5C2B}" srcOrd="2" destOrd="0" presId="urn:microsoft.com/office/officeart/2009/3/layout/RandomtoResultProcess"/>
    <dgm:cxn modelId="{0346FFE1-9D14-4C90-901B-35B635052439}" type="presParOf" srcId="{7A780E9C-C186-44FC-91D2-87C014B7414F}" destId="{C41E092D-B523-4AF5-BFF4-E1C809F54F40}" srcOrd="3" destOrd="0" presId="urn:microsoft.com/office/officeart/2009/3/layout/RandomtoResultProcess"/>
    <dgm:cxn modelId="{0FBABD54-B130-4499-8BB2-4EBDA1780E57}" type="presParOf" srcId="{7A780E9C-C186-44FC-91D2-87C014B7414F}" destId="{04DEACC1-1BF5-4A68-8D16-A2C5BBBD1E2F}" srcOrd="4" destOrd="0" presId="urn:microsoft.com/office/officeart/2009/3/layout/RandomtoResultProcess"/>
    <dgm:cxn modelId="{CEB19151-FDF0-4AF0-BF84-49ABC15CF044}" type="presParOf" srcId="{7A780E9C-C186-44FC-91D2-87C014B7414F}" destId="{FB0EE020-BF73-44FA-BF23-F4551DE7C634}" srcOrd="5" destOrd="0" presId="urn:microsoft.com/office/officeart/2009/3/layout/RandomtoResultProcess"/>
    <dgm:cxn modelId="{66548DF9-DD4C-4468-8F85-8E0D45A45DB2}" type="presParOf" srcId="{7A780E9C-C186-44FC-91D2-87C014B7414F}" destId="{F1462EBC-1431-4CFC-89BC-3D691D5DD3A3}" srcOrd="6" destOrd="0" presId="urn:microsoft.com/office/officeart/2009/3/layout/RandomtoResultProcess"/>
    <dgm:cxn modelId="{B7C94A9A-3BAA-483F-968A-8F96A5B4884C}" type="presParOf" srcId="{7A780E9C-C186-44FC-91D2-87C014B7414F}" destId="{8586471D-FB42-4BB3-B5F9-E3968B87F61D}" srcOrd="7" destOrd="0" presId="urn:microsoft.com/office/officeart/2009/3/layout/RandomtoResultProcess"/>
    <dgm:cxn modelId="{8907D9AB-07E4-4003-9722-4D2F66FB7515}" type="presParOf" srcId="{7A780E9C-C186-44FC-91D2-87C014B7414F}" destId="{20456C83-2793-4055-A3EF-0E337760C022}" srcOrd="8" destOrd="0" presId="urn:microsoft.com/office/officeart/2009/3/layout/RandomtoResultProcess"/>
    <dgm:cxn modelId="{58C8DA00-ECD4-406E-8A35-291A0D5FA61D}" type="presParOf" srcId="{7A780E9C-C186-44FC-91D2-87C014B7414F}" destId="{74B0EBD0-C22C-42A9-B358-E0A959DCAC14}" srcOrd="9" destOrd="0" presId="urn:microsoft.com/office/officeart/2009/3/layout/RandomtoResultProcess"/>
    <dgm:cxn modelId="{A1709152-2073-495E-9815-9F2D363AD231}" type="presParOf" srcId="{7A780E9C-C186-44FC-91D2-87C014B7414F}" destId="{7300597D-C1D6-4505-AE8D-2F5E5A45699A}" srcOrd="10" destOrd="0" presId="urn:microsoft.com/office/officeart/2009/3/layout/RandomtoResultProcess"/>
    <dgm:cxn modelId="{3F56E614-3988-4BDE-8406-FAD96D74C094}" type="presParOf" srcId="{7A780E9C-C186-44FC-91D2-87C014B7414F}" destId="{B1AB474F-1CA9-4151-A599-5D9926B884A2}" srcOrd="11" destOrd="0" presId="urn:microsoft.com/office/officeart/2009/3/layout/RandomtoResultProcess"/>
    <dgm:cxn modelId="{02F3C3E6-16CC-46B5-9353-E0E8B99E859C}" type="presParOf" srcId="{7A780E9C-C186-44FC-91D2-87C014B7414F}" destId="{D3EE7F6E-D07D-4B1D-899A-DECBCAC96B4E}" srcOrd="12" destOrd="0" presId="urn:microsoft.com/office/officeart/2009/3/layout/RandomtoResultProcess"/>
    <dgm:cxn modelId="{3406DF58-A178-442F-A9B4-48A294A98E90}" type="presParOf" srcId="{7A780E9C-C186-44FC-91D2-87C014B7414F}" destId="{C473D1A3-05E6-477B-8391-F75F382DF029}" srcOrd="13" destOrd="0" presId="urn:microsoft.com/office/officeart/2009/3/layout/RandomtoResultProcess"/>
    <dgm:cxn modelId="{81E8EFF4-51CF-41E4-8214-7D7D14AEFBBB}" type="presParOf" srcId="{7A780E9C-C186-44FC-91D2-87C014B7414F}" destId="{0236B934-F9D4-491E-8AC0-C0E63FE3B79E}" srcOrd="14" destOrd="0" presId="urn:microsoft.com/office/officeart/2009/3/layout/RandomtoResultProcess"/>
    <dgm:cxn modelId="{01DDA739-218C-485E-B562-A1321FBF23B6}" type="presParOf" srcId="{7A780E9C-C186-44FC-91D2-87C014B7414F}" destId="{88434BD2-D170-4EBD-9EC1-882DA4407875}" srcOrd="15" destOrd="0" presId="urn:microsoft.com/office/officeart/2009/3/layout/RandomtoResultProcess"/>
    <dgm:cxn modelId="{CE432A1C-6D0F-426A-83A7-86894B96F25A}" type="presParOf" srcId="{7A780E9C-C186-44FC-91D2-87C014B7414F}" destId="{83797041-BD0B-4DAA-BF5C-4938E5AEE23C}" srcOrd="16" destOrd="0" presId="urn:microsoft.com/office/officeart/2009/3/layout/RandomtoResultProcess"/>
    <dgm:cxn modelId="{94CBD201-2D5B-4296-8DE3-8797E8AF54C8}" type="presParOf" srcId="{7A780E9C-C186-44FC-91D2-87C014B7414F}" destId="{D6036F92-55F7-4D65-8311-2EF8DFC6F3DF}" srcOrd="17" destOrd="0" presId="urn:microsoft.com/office/officeart/2009/3/layout/RandomtoResultProcess"/>
    <dgm:cxn modelId="{D4B71C62-FB15-41D2-BDF6-E00D72DBE3C9}" type="presParOf" srcId="{7A780E9C-C186-44FC-91D2-87C014B7414F}" destId="{A8660BAE-9ED1-44FA-BB65-8DB8D72CFE2A}" srcOrd="18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231E75D-2F3E-4BE8-9C04-91350F8A179B}" type="doc">
      <dgm:prSet loTypeId="urn:microsoft.com/office/officeart/2009/3/layout/RandomtoResultProcess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A90CAD18-2F04-474C-B077-AD588FA033E3}">
      <dgm:prSet phldrT="[Texto]" custT="1"/>
      <dgm:spPr/>
      <dgm:t>
        <a:bodyPr/>
        <a:lstStyle/>
        <a:p>
          <a:r>
            <a:rPr lang="pt-BR" sz="1800" b="1" dirty="0" smtClean="0">
              <a:solidFill>
                <a:schemeClr val="bg1"/>
              </a:solidFill>
            </a:rPr>
            <a:t>conselhos</a:t>
          </a:r>
          <a:endParaRPr lang="pt-BR" sz="1800" dirty="0">
            <a:solidFill>
              <a:schemeClr val="bg1"/>
            </a:solidFill>
          </a:endParaRPr>
        </a:p>
      </dgm:t>
    </dgm:pt>
    <dgm:pt modelId="{849E39B8-2B60-4B2A-BE2F-67E13E3E1690}" type="parTrans" cxnId="{BF2A1FC3-4E47-40E4-9EF9-2703024AA348}">
      <dgm:prSet/>
      <dgm:spPr/>
      <dgm:t>
        <a:bodyPr/>
        <a:lstStyle/>
        <a:p>
          <a:endParaRPr lang="pt-BR"/>
        </a:p>
      </dgm:t>
    </dgm:pt>
    <dgm:pt modelId="{D157E37D-4B6C-4CBB-8B99-BA6454A4198F}" type="sibTrans" cxnId="{BF2A1FC3-4E47-40E4-9EF9-2703024AA348}">
      <dgm:prSet/>
      <dgm:spPr/>
      <dgm:t>
        <a:bodyPr/>
        <a:lstStyle/>
        <a:p>
          <a:endParaRPr lang="pt-BR"/>
        </a:p>
      </dgm:t>
    </dgm:pt>
    <dgm:pt modelId="{B6428C4E-B43E-4603-88FD-0BC651BB1E75}" type="pres">
      <dgm:prSet presAssocID="{5231E75D-2F3E-4BE8-9C04-91350F8A179B}" presName="Name0" presStyleCnt="0">
        <dgm:presLayoutVars>
          <dgm:dir/>
          <dgm:animOne val="branch"/>
          <dgm:animLvl val="lvl"/>
        </dgm:presLayoutVars>
      </dgm:prSet>
      <dgm:spPr/>
    </dgm:pt>
    <dgm:pt modelId="{7A780E9C-C186-44FC-91D2-87C014B7414F}" type="pres">
      <dgm:prSet presAssocID="{A90CAD18-2F04-474C-B077-AD588FA033E3}" presName="chaos" presStyleCnt="0"/>
      <dgm:spPr/>
    </dgm:pt>
    <dgm:pt modelId="{47AC2DA4-DDEB-4C31-AA12-7D28DB86F6B4}" type="pres">
      <dgm:prSet presAssocID="{A90CAD18-2F04-474C-B077-AD588FA033E3}" presName="parTx1" presStyleLbl="revTx" presStyleIdx="0" presStyleCnt="1" custScaleX="75007" custLinFactNeighborX="-4058"/>
      <dgm:spPr/>
      <dgm:t>
        <a:bodyPr/>
        <a:lstStyle/>
        <a:p>
          <a:endParaRPr lang="pt-BR"/>
        </a:p>
      </dgm:t>
    </dgm:pt>
    <dgm:pt modelId="{95550937-841D-4534-96B8-582A019145E0}" type="pres">
      <dgm:prSet presAssocID="{A90CAD18-2F04-474C-B077-AD588FA033E3}" presName="c1" presStyleLbl="node1" presStyleIdx="0" presStyleCnt="18"/>
      <dgm:spPr/>
    </dgm:pt>
    <dgm:pt modelId="{AB1D1248-3848-48CF-B419-75CDAC9A5C2B}" type="pres">
      <dgm:prSet presAssocID="{A90CAD18-2F04-474C-B077-AD588FA033E3}" presName="c2" presStyleLbl="node1" presStyleIdx="1" presStyleCnt="18"/>
      <dgm:spPr/>
    </dgm:pt>
    <dgm:pt modelId="{C41E092D-B523-4AF5-BFF4-E1C809F54F40}" type="pres">
      <dgm:prSet presAssocID="{A90CAD18-2F04-474C-B077-AD588FA033E3}" presName="c3" presStyleLbl="node1" presStyleIdx="2" presStyleCnt="18"/>
      <dgm:spPr/>
    </dgm:pt>
    <dgm:pt modelId="{04DEACC1-1BF5-4A68-8D16-A2C5BBBD1E2F}" type="pres">
      <dgm:prSet presAssocID="{A90CAD18-2F04-474C-B077-AD588FA033E3}" presName="c4" presStyleLbl="node1" presStyleIdx="3" presStyleCnt="18"/>
      <dgm:spPr/>
    </dgm:pt>
    <dgm:pt modelId="{FB0EE020-BF73-44FA-BF23-F4551DE7C634}" type="pres">
      <dgm:prSet presAssocID="{A90CAD18-2F04-474C-B077-AD588FA033E3}" presName="c5" presStyleLbl="node1" presStyleIdx="4" presStyleCnt="18"/>
      <dgm:spPr/>
    </dgm:pt>
    <dgm:pt modelId="{F1462EBC-1431-4CFC-89BC-3D691D5DD3A3}" type="pres">
      <dgm:prSet presAssocID="{A90CAD18-2F04-474C-B077-AD588FA033E3}" presName="c6" presStyleLbl="node1" presStyleIdx="5" presStyleCnt="18"/>
      <dgm:spPr/>
    </dgm:pt>
    <dgm:pt modelId="{8586471D-FB42-4BB3-B5F9-E3968B87F61D}" type="pres">
      <dgm:prSet presAssocID="{A90CAD18-2F04-474C-B077-AD588FA033E3}" presName="c7" presStyleLbl="node1" presStyleIdx="6" presStyleCnt="18"/>
      <dgm:spPr/>
    </dgm:pt>
    <dgm:pt modelId="{20456C83-2793-4055-A3EF-0E337760C022}" type="pres">
      <dgm:prSet presAssocID="{A90CAD18-2F04-474C-B077-AD588FA033E3}" presName="c8" presStyleLbl="node1" presStyleIdx="7" presStyleCnt="18"/>
      <dgm:spPr/>
    </dgm:pt>
    <dgm:pt modelId="{74B0EBD0-C22C-42A9-B358-E0A959DCAC14}" type="pres">
      <dgm:prSet presAssocID="{A90CAD18-2F04-474C-B077-AD588FA033E3}" presName="c9" presStyleLbl="node1" presStyleIdx="8" presStyleCnt="18"/>
      <dgm:spPr/>
    </dgm:pt>
    <dgm:pt modelId="{7300597D-C1D6-4505-AE8D-2F5E5A45699A}" type="pres">
      <dgm:prSet presAssocID="{A90CAD18-2F04-474C-B077-AD588FA033E3}" presName="c10" presStyleLbl="node1" presStyleIdx="9" presStyleCnt="18"/>
      <dgm:spPr/>
    </dgm:pt>
    <dgm:pt modelId="{B1AB474F-1CA9-4151-A599-5D9926B884A2}" type="pres">
      <dgm:prSet presAssocID="{A90CAD18-2F04-474C-B077-AD588FA033E3}" presName="c11" presStyleLbl="node1" presStyleIdx="10" presStyleCnt="18"/>
      <dgm:spPr/>
    </dgm:pt>
    <dgm:pt modelId="{D3EE7F6E-D07D-4B1D-899A-DECBCAC96B4E}" type="pres">
      <dgm:prSet presAssocID="{A90CAD18-2F04-474C-B077-AD588FA033E3}" presName="c12" presStyleLbl="node1" presStyleIdx="11" presStyleCnt="18"/>
      <dgm:spPr/>
    </dgm:pt>
    <dgm:pt modelId="{C473D1A3-05E6-477B-8391-F75F382DF029}" type="pres">
      <dgm:prSet presAssocID="{A90CAD18-2F04-474C-B077-AD588FA033E3}" presName="c13" presStyleLbl="node1" presStyleIdx="12" presStyleCnt="18"/>
      <dgm:spPr/>
    </dgm:pt>
    <dgm:pt modelId="{0236B934-F9D4-491E-8AC0-C0E63FE3B79E}" type="pres">
      <dgm:prSet presAssocID="{A90CAD18-2F04-474C-B077-AD588FA033E3}" presName="c14" presStyleLbl="node1" presStyleIdx="13" presStyleCnt="18"/>
      <dgm:spPr/>
    </dgm:pt>
    <dgm:pt modelId="{88434BD2-D170-4EBD-9EC1-882DA4407875}" type="pres">
      <dgm:prSet presAssocID="{A90CAD18-2F04-474C-B077-AD588FA033E3}" presName="c15" presStyleLbl="node1" presStyleIdx="14" presStyleCnt="18"/>
      <dgm:spPr/>
    </dgm:pt>
    <dgm:pt modelId="{83797041-BD0B-4DAA-BF5C-4938E5AEE23C}" type="pres">
      <dgm:prSet presAssocID="{A90CAD18-2F04-474C-B077-AD588FA033E3}" presName="c16" presStyleLbl="node1" presStyleIdx="15" presStyleCnt="18"/>
      <dgm:spPr/>
    </dgm:pt>
    <dgm:pt modelId="{D6036F92-55F7-4D65-8311-2EF8DFC6F3DF}" type="pres">
      <dgm:prSet presAssocID="{A90CAD18-2F04-474C-B077-AD588FA033E3}" presName="c17" presStyleLbl="node1" presStyleIdx="16" presStyleCnt="18"/>
      <dgm:spPr/>
    </dgm:pt>
    <dgm:pt modelId="{A8660BAE-9ED1-44FA-BB65-8DB8D72CFE2A}" type="pres">
      <dgm:prSet presAssocID="{A90CAD18-2F04-474C-B077-AD588FA033E3}" presName="c18" presStyleLbl="node1" presStyleIdx="17" presStyleCnt="18"/>
      <dgm:spPr/>
    </dgm:pt>
  </dgm:ptLst>
  <dgm:cxnLst>
    <dgm:cxn modelId="{6FA70DD7-1F21-477E-9B5C-DCC438FDE8D2}" type="presOf" srcId="{5231E75D-2F3E-4BE8-9C04-91350F8A179B}" destId="{B6428C4E-B43E-4603-88FD-0BC651BB1E75}" srcOrd="0" destOrd="0" presId="urn:microsoft.com/office/officeart/2009/3/layout/RandomtoResultProcess"/>
    <dgm:cxn modelId="{BF2A1FC3-4E47-40E4-9EF9-2703024AA348}" srcId="{5231E75D-2F3E-4BE8-9C04-91350F8A179B}" destId="{A90CAD18-2F04-474C-B077-AD588FA033E3}" srcOrd="0" destOrd="0" parTransId="{849E39B8-2B60-4B2A-BE2F-67E13E3E1690}" sibTransId="{D157E37D-4B6C-4CBB-8B99-BA6454A4198F}"/>
    <dgm:cxn modelId="{EC92A6FF-B138-47DB-B98F-8AD6E9AF532A}" type="presOf" srcId="{A90CAD18-2F04-474C-B077-AD588FA033E3}" destId="{47AC2DA4-DDEB-4C31-AA12-7D28DB86F6B4}" srcOrd="0" destOrd="0" presId="urn:microsoft.com/office/officeart/2009/3/layout/RandomtoResultProcess"/>
    <dgm:cxn modelId="{46DDADB0-B3F9-454D-8C03-079836668B53}" type="presParOf" srcId="{B6428C4E-B43E-4603-88FD-0BC651BB1E75}" destId="{7A780E9C-C186-44FC-91D2-87C014B7414F}" srcOrd="0" destOrd="0" presId="urn:microsoft.com/office/officeart/2009/3/layout/RandomtoResultProcess"/>
    <dgm:cxn modelId="{719CE638-1742-41E4-9B4B-4FC0500D4D9F}" type="presParOf" srcId="{7A780E9C-C186-44FC-91D2-87C014B7414F}" destId="{47AC2DA4-DDEB-4C31-AA12-7D28DB86F6B4}" srcOrd="0" destOrd="0" presId="urn:microsoft.com/office/officeart/2009/3/layout/RandomtoResultProcess"/>
    <dgm:cxn modelId="{FDE8CEA5-EC4D-4CA1-8D5B-5C2DAA035C81}" type="presParOf" srcId="{7A780E9C-C186-44FC-91D2-87C014B7414F}" destId="{95550937-841D-4534-96B8-582A019145E0}" srcOrd="1" destOrd="0" presId="urn:microsoft.com/office/officeart/2009/3/layout/RandomtoResultProcess"/>
    <dgm:cxn modelId="{45EB6B81-E247-47B6-9F7E-C06184BC9378}" type="presParOf" srcId="{7A780E9C-C186-44FC-91D2-87C014B7414F}" destId="{AB1D1248-3848-48CF-B419-75CDAC9A5C2B}" srcOrd="2" destOrd="0" presId="urn:microsoft.com/office/officeart/2009/3/layout/RandomtoResultProcess"/>
    <dgm:cxn modelId="{8E8062D4-CFD0-4B2E-A5BA-0B37A5621E2E}" type="presParOf" srcId="{7A780E9C-C186-44FC-91D2-87C014B7414F}" destId="{C41E092D-B523-4AF5-BFF4-E1C809F54F40}" srcOrd="3" destOrd="0" presId="urn:microsoft.com/office/officeart/2009/3/layout/RandomtoResultProcess"/>
    <dgm:cxn modelId="{201F2FB4-F18B-476D-A393-6E763B821DE9}" type="presParOf" srcId="{7A780E9C-C186-44FC-91D2-87C014B7414F}" destId="{04DEACC1-1BF5-4A68-8D16-A2C5BBBD1E2F}" srcOrd="4" destOrd="0" presId="urn:microsoft.com/office/officeart/2009/3/layout/RandomtoResultProcess"/>
    <dgm:cxn modelId="{523FE76D-AD64-4156-B696-D8E8A2919F48}" type="presParOf" srcId="{7A780E9C-C186-44FC-91D2-87C014B7414F}" destId="{FB0EE020-BF73-44FA-BF23-F4551DE7C634}" srcOrd="5" destOrd="0" presId="urn:microsoft.com/office/officeart/2009/3/layout/RandomtoResultProcess"/>
    <dgm:cxn modelId="{3F57D7D5-1D51-4987-AB96-209D246D2197}" type="presParOf" srcId="{7A780E9C-C186-44FC-91D2-87C014B7414F}" destId="{F1462EBC-1431-4CFC-89BC-3D691D5DD3A3}" srcOrd="6" destOrd="0" presId="urn:microsoft.com/office/officeart/2009/3/layout/RandomtoResultProcess"/>
    <dgm:cxn modelId="{219D6268-F81D-4FBC-B126-F9ED8D5793EC}" type="presParOf" srcId="{7A780E9C-C186-44FC-91D2-87C014B7414F}" destId="{8586471D-FB42-4BB3-B5F9-E3968B87F61D}" srcOrd="7" destOrd="0" presId="urn:microsoft.com/office/officeart/2009/3/layout/RandomtoResultProcess"/>
    <dgm:cxn modelId="{7CCD67F1-F103-45F8-90DE-CCF21373AAB6}" type="presParOf" srcId="{7A780E9C-C186-44FC-91D2-87C014B7414F}" destId="{20456C83-2793-4055-A3EF-0E337760C022}" srcOrd="8" destOrd="0" presId="urn:microsoft.com/office/officeart/2009/3/layout/RandomtoResultProcess"/>
    <dgm:cxn modelId="{1DAB806C-9371-44C3-8280-B8FF1F84304E}" type="presParOf" srcId="{7A780E9C-C186-44FC-91D2-87C014B7414F}" destId="{74B0EBD0-C22C-42A9-B358-E0A959DCAC14}" srcOrd="9" destOrd="0" presId="urn:microsoft.com/office/officeart/2009/3/layout/RandomtoResultProcess"/>
    <dgm:cxn modelId="{C3003E6B-5020-4602-BB6A-266B024A7757}" type="presParOf" srcId="{7A780E9C-C186-44FC-91D2-87C014B7414F}" destId="{7300597D-C1D6-4505-AE8D-2F5E5A45699A}" srcOrd="10" destOrd="0" presId="urn:microsoft.com/office/officeart/2009/3/layout/RandomtoResultProcess"/>
    <dgm:cxn modelId="{1C40F648-C71A-41CF-A691-BF6E2986A288}" type="presParOf" srcId="{7A780E9C-C186-44FC-91D2-87C014B7414F}" destId="{B1AB474F-1CA9-4151-A599-5D9926B884A2}" srcOrd="11" destOrd="0" presId="urn:microsoft.com/office/officeart/2009/3/layout/RandomtoResultProcess"/>
    <dgm:cxn modelId="{D1330CCF-451F-408B-9383-752FFFB40366}" type="presParOf" srcId="{7A780E9C-C186-44FC-91D2-87C014B7414F}" destId="{D3EE7F6E-D07D-4B1D-899A-DECBCAC96B4E}" srcOrd="12" destOrd="0" presId="urn:microsoft.com/office/officeart/2009/3/layout/RandomtoResultProcess"/>
    <dgm:cxn modelId="{8CF4E9F7-0F2E-4B3C-B47C-D25077BF036D}" type="presParOf" srcId="{7A780E9C-C186-44FC-91D2-87C014B7414F}" destId="{C473D1A3-05E6-477B-8391-F75F382DF029}" srcOrd="13" destOrd="0" presId="urn:microsoft.com/office/officeart/2009/3/layout/RandomtoResultProcess"/>
    <dgm:cxn modelId="{F7D19C3D-AC40-4E22-B733-301BDBE44EB8}" type="presParOf" srcId="{7A780E9C-C186-44FC-91D2-87C014B7414F}" destId="{0236B934-F9D4-491E-8AC0-C0E63FE3B79E}" srcOrd="14" destOrd="0" presId="urn:microsoft.com/office/officeart/2009/3/layout/RandomtoResultProcess"/>
    <dgm:cxn modelId="{DE52CE2D-5BB4-48E0-9B6F-760F4BD238A3}" type="presParOf" srcId="{7A780E9C-C186-44FC-91D2-87C014B7414F}" destId="{88434BD2-D170-4EBD-9EC1-882DA4407875}" srcOrd="15" destOrd="0" presId="urn:microsoft.com/office/officeart/2009/3/layout/RandomtoResultProcess"/>
    <dgm:cxn modelId="{4790BB95-24B2-4BAC-9AA3-D9826AE1F98E}" type="presParOf" srcId="{7A780E9C-C186-44FC-91D2-87C014B7414F}" destId="{83797041-BD0B-4DAA-BF5C-4938E5AEE23C}" srcOrd="16" destOrd="0" presId="urn:microsoft.com/office/officeart/2009/3/layout/RandomtoResultProcess"/>
    <dgm:cxn modelId="{E3FB4316-14E9-4521-BF5C-7E87E8876867}" type="presParOf" srcId="{7A780E9C-C186-44FC-91D2-87C014B7414F}" destId="{D6036F92-55F7-4D65-8311-2EF8DFC6F3DF}" srcOrd="17" destOrd="0" presId="urn:microsoft.com/office/officeart/2009/3/layout/RandomtoResultProcess"/>
    <dgm:cxn modelId="{FC90F163-13CD-45C4-BD32-1FC9E63F1CEB}" type="presParOf" srcId="{7A780E9C-C186-44FC-91D2-87C014B7414F}" destId="{A8660BAE-9ED1-44FA-BB65-8DB8D72CFE2A}" srcOrd="18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2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231E75D-2F3E-4BE8-9C04-91350F8A179B}" type="doc">
      <dgm:prSet loTypeId="urn:microsoft.com/office/officeart/2009/3/layout/RandomtoResultProcess" loCatId="process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A90CAD18-2F04-474C-B077-AD588FA033E3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Concílio</a:t>
          </a:r>
          <a:r>
            <a:rPr lang="pt-BR" b="1" dirty="0" smtClean="0"/>
            <a:t>: estabelecer normas nacionais, definir plano de ação nacional, realizar a supervisão nacional</a:t>
          </a:r>
          <a:endParaRPr lang="pt-BR" b="1" dirty="0"/>
        </a:p>
      </dgm:t>
    </dgm:pt>
    <dgm:pt modelId="{849E39B8-2B60-4B2A-BE2F-67E13E3E1690}" type="parTrans" cxnId="{BF2A1FC3-4E47-40E4-9EF9-2703024AA348}">
      <dgm:prSet/>
      <dgm:spPr/>
      <dgm:t>
        <a:bodyPr/>
        <a:lstStyle/>
        <a:p>
          <a:endParaRPr lang="pt-BR"/>
        </a:p>
      </dgm:t>
    </dgm:pt>
    <dgm:pt modelId="{D157E37D-4B6C-4CBB-8B99-BA6454A4198F}" type="sibTrans" cxnId="{BF2A1FC3-4E47-40E4-9EF9-2703024AA348}">
      <dgm:prSet/>
      <dgm:spPr/>
      <dgm:t>
        <a:bodyPr/>
        <a:lstStyle/>
        <a:p>
          <a:endParaRPr lang="pt-BR"/>
        </a:p>
      </dgm:t>
    </dgm:pt>
    <dgm:pt modelId="{B6428C4E-B43E-4603-88FD-0BC651BB1E75}" type="pres">
      <dgm:prSet presAssocID="{5231E75D-2F3E-4BE8-9C04-91350F8A179B}" presName="Name0" presStyleCnt="0">
        <dgm:presLayoutVars>
          <dgm:dir/>
          <dgm:animOne val="branch"/>
          <dgm:animLvl val="lvl"/>
        </dgm:presLayoutVars>
      </dgm:prSet>
      <dgm:spPr/>
    </dgm:pt>
    <dgm:pt modelId="{7A780E9C-C186-44FC-91D2-87C014B7414F}" type="pres">
      <dgm:prSet presAssocID="{A90CAD18-2F04-474C-B077-AD588FA033E3}" presName="chaos" presStyleCnt="0"/>
      <dgm:spPr/>
    </dgm:pt>
    <dgm:pt modelId="{47AC2DA4-DDEB-4C31-AA12-7D28DB86F6B4}" type="pres">
      <dgm:prSet presAssocID="{A90CAD18-2F04-474C-B077-AD588FA033E3}" presName="parTx1" presStyleLbl="revTx" presStyleIdx="0" presStyleCnt="1" custScaleX="99408" custLinFactNeighborX="-4058"/>
      <dgm:spPr/>
      <dgm:t>
        <a:bodyPr/>
        <a:lstStyle/>
        <a:p>
          <a:endParaRPr lang="pt-BR"/>
        </a:p>
      </dgm:t>
    </dgm:pt>
    <dgm:pt modelId="{95550937-841D-4534-96B8-582A019145E0}" type="pres">
      <dgm:prSet presAssocID="{A90CAD18-2F04-474C-B077-AD588FA033E3}" presName="c1" presStyleLbl="node1" presStyleIdx="0" presStyleCnt="18"/>
      <dgm:spPr/>
    </dgm:pt>
    <dgm:pt modelId="{AB1D1248-3848-48CF-B419-75CDAC9A5C2B}" type="pres">
      <dgm:prSet presAssocID="{A90CAD18-2F04-474C-B077-AD588FA033E3}" presName="c2" presStyleLbl="node1" presStyleIdx="1" presStyleCnt="18"/>
      <dgm:spPr/>
    </dgm:pt>
    <dgm:pt modelId="{C41E092D-B523-4AF5-BFF4-E1C809F54F40}" type="pres">
      <dgm:prSet presAssocID="{A90CAD18-2F04-474C-B077-AD588FA033E3}" presName="c3" presStyleLbl="node1" presStyleIdx="2" presStyleCnt="18"/>
      <dgm:spPr/>
    </dgm:pt>
    <dgm:pt modelId="{04DEACC1-1BF5-4A68-8D16-A2C5BBBD1E2F}" type="pres">
      <dgm:prSet presAssocID="{A90CAD18-2F04-474C-B077-AD588FA033E3}" presName="c4" presStyleLbl="node1" presStyleIdx="3" presStyleCnt="18"/>
      <dgm:spPr/>
    </dgm:pt>
    <dgm:pt modelId="{FB0EE020-BF73-44FA-BF23-F4551DE7C634}" type="pres">
      <dgm:prSet presAssocID="{A90CAD18-2F04-474C-B077-AD588FA033E3}" presName="c5" presStyleLbl="node1" presStyleIdx="4" presStyleCnt="18"/>
      <dgm:spPr/>
    </dgm:pt>
    <dgm:pt modelId="{F1462EBC-1431-4CFC-89BC-3D691D5DD3A3}" type="pres">
      <dgm:prSet presAssocID="{A90CAD18-2F04-474C-B077-AD588FA033E3}" presName="c6" presStyleLbl="node1" presStyleIdx="5" presStyleCnt="18"/>
      <dgm:spPr/>
    </dgm:pt>
    <dgm:pt modelId="{8586471D-FB42-4BB3-B5F9-E3968B87F61D}" type="pres">
      <dgm:prSet presAssocID="{A90CAD18-2F04-474C-B077-AD588FA033E3}" presName="c7" presStyleLbl="node1" presStyleIdx="6" presStyleCnt="18"/>
      <dgm:spPr/>
    </dgm:pt>
    <dgm:pt modelId="{20456C83-2793-4055-A3EF-0E337760C022}" type="pres">
      <dgm:prSet presAssocID="{A90CAD18-2F04-474C-B077-AD588FA033E3}" presName="c8" presStyleLbl="node1" presStyleIdx="7" presStyleCnt="18"/>
      <dgm:spPr/>
    </dgm:pt>
    <dgm:pt modelId="{74B0EBD0-C22C-42A9-B358-E0A959DCAC14}" type="pres">
      <dgm:prSet presAssocID="{A90CAD18-2F04-474C-B077-AD588FA033E3}" presName="c9" presStyleLbl="node1" presStyleIdx="8" presStyleCnt="18"/>
      <dgm:spPr/>
    </dgm:pt>
    <dgm:pt modelId="{7300597D-C1D6-4505-AE8D-2F5E5A45699A}" type="pres">
      <dgm:prSet presAssocID="{A90CAD18-2F04-474C-B077-AD588FA033E3}" presName="c10" presStyleLbl="node1" presStyleIdx="9" presStyleCnt="18"/>
      <dgm:spPr/>
    </dgm:pt>
    <dgm:pt modelId="{B1AB474F-1CA9-4151-A599-5D9926B884A2}" type="pres">
      <dgm:prSet presAssocID="{A90CAD18-2F04-474C-B077-AD588FA033E3}" presName="c11" presStyleLbl="node1" presStyleIdx="10" presStyleCnt="18"/>
      <dgm:spPr/>
    </dgm:pt>
    <dgm:pt modelId="{D3EE7F6E-D07D-4B1D-899A-DECBCAC96B4E}" type="pres">
      <dgm:prSet presAssocID="{A90CAD18-2F04-474C-B077-AD588FA033E3}" presName="c12" presStyleLbl="node1" presStyleIdx="11" presStyleCnt="18"/>
      <dgm:spPr/>
    </dgm:pt>
    <dgm:pt modelId="{C473D1A3-05E6-477B-8391-F75F382DF029}" type="pres">
      <dgm:prSet presAssocID="{A90CAD18-2F04-474C-B077-AD588FA033E3}" presName="c13" presStyleLbl="node1" presStyleIdx="12" presStyleCnt="18"/>
      <dgm:spPr/>
    </dgm:pt>
    <dgm:pt modelId="{0236B934-F9D4-491E-8AC0-C0E63FE3B79E}" type="pres">
      <dgm:prSet presAssocID="{A90CAD18-2F04-474C-B077-AD588FA033E3}" presName="c14" presStyleLbl="node1" presStyleIdx="13" presStyleCnt="18"/>
      <dgm:spPr/>
    </dgm:pt>
    <dgm:pt modelId="{88434BD2-D170-4EBD-9EC1-882DA4407875}" type="pres">
      <dgm:prSet presAssocID="{A90CAD18-2F04-474C-B077-AD588FA033E3}" presName="c15" presStyleLbl="node1" presStyleIdx="14" presStyleCnt="18"/>
      <dgm:spPr/>
    </dgm:pt>
    <dgm:pt modelId="{83797041-BD0B-4DAA-BF5C-4938E5AEE23C}" type="pres">
      <dgm:prSet presAssocID="{A90CAD18-2F04-474C-B077-AD588FA033E3}" presName="c16" presStyleLbl="node1" presStyleIdx="15" presStyleCnt="18"/>
      <dgm:spPr/>
    </dgm:pt>
    <dgm:pt modelId="{D6036F92-55F7-4D65-8311-2EF8DFC6F3DF}" type="pres">
      <dgm:prSet presAssocID="{A90CAD18-2F04-474C-B077-AD588FA033E3}" presName="c17" presStyleLbl="node1" presStyleIdx="16" presStyleCnt="18"/>
      <dgm:spPr/>
    </dgm:pt>
    <dgm:pt modelId="{A8660BAE-9ED1-44FA-BB65-8DB8D72CFE2A}" type="pres">
      <dgm:prSet presAssocID="{A90CAD18-2F04-474C-B077-AD588FA033E3}" presName="c18" presStyleLbl="node1" presStyleIdx="17" presStyleCnt="18"/>
      <dgm:spPr/>
    </dgm:pt>
  </dgm:ptLst>
  <dgm:cxnLst>
    <dgm:cxn modelId="{47E21211-DCC6-49AA-B562-1185B267B7AA}" type="presOf" srcId="{5231E75D-2F3E-4BE8-9C04-91350F8A179B}" destId="{B6428C4E-B43E-4603-88FD-0BC651BB1E75}" srcOrd="0" destOrd="0" presId="urn:microsoft.com/office/officeart/2009/3/layout/RandomtoResultProcess"/>
    <dgm:cxn modelId="{BF2A1FC3-4E47-40E4-9EF9-2703024AA348}" srcId="{5231E75D-2F3E-4BE8-9C04-91350F8A179B}" destId="{A90CAD18-2F04-474C-B077-AD588FA033E3}" srcOrd="0" destOrd="0" parTransId="{849E39B8-2B60-4B2A-BE2F-67E13E3E1690}" sibTransId="{D157E37D-4B6C-4CBB-8B99-BA6454A4198F}"/>
    <dgm:cxn modelId="{B9995BE6-CDCE-4BA8-BC43-926CDB7F7F4F}" type="presOf" srcId="{A90CAD18-2F04-474C-B077-AD588FA033E3}" destId="{47AC2DA4-DDEB-4C31-AA12-7D28DB86F6B4}" srcOrd="0" destOrd="0" presId="urn:microsoft.com/office/officeart/2009/3/layout/RandomtoResultProcess"/>
    <dgm:cxn modelId="{66E67311-9C02-451B-B87A-3FD37B99420C}" type="presParOf" srcId="{B6428C4E-B43E-4603-88FD-0BC651BB1E75}" destId="{7A780E9C-C186-44FC-91D2-87C014B7414F}" srcOrd="0" destOrd="0" presId="urn:microsoft.com/office/officeart/2009/3/layout/RandomtoResultProcess"/>
    <dgm:cxn modelId="{35E2C52F-FC3F-49B1-99A1-7C131BB21F11}" type="presParOf" srcId="{7A780E9C-C186-44FC-91D2-87C014B7414F}" destId="{47AC2DA4-DDEB-4C31-AA12-7D28DB86F6B4}" srcOrd="0" destOrd="0" presId="urn:microsoft.com/office/officeart/2009/3/layout/RandomtoResultProcess"/>
    <dgm:cxn modelId="{F5BD18F6-0197-4796-BCB3-856365C84721}" type="presParOf" srcId="{7A780E9C-C186-44FC-91D2-87C014B7414F}" destId="{95550937-841D-4534-96B8-582A019145E0}" srcOrd="1" destOrd="0" presId="urn:microsoft.com/office/officeart/2009/3/layout/RandomtoResultProcess"/>
    <dgm:cxn modelId="{558938D1-0192-4FA0-8974-0FD0C6CC21FB}" type="presParOf" srcId="{7A780E9C-C186-44FC-91D2-87C014B7414F}" destId="{AB1D1248-3848-48CF-B419-75CDAC9A5C2B}" srcOrd="2" destOrd="0" presId="urn:microsoft.com/office/officeart/2009/3/layout/RandomtoResultProcess"/>
    <dgm:cxn modelId="{0633B0FC-E5CE-467D-8F8B-1A447CBCA718}" type="presParOf" srcId="{7A780E9C-C186-44FC-91D2-87C014B7414F}" destId="{C41E092D-B523-4AF5-BFF4-E1C809F54F40}" srcOrd="3" destOrd="0" presId="urn:microsoft.com/office/officeart/2009/3/layout/RandomtoResultProcess"/>
    <dgm:cxn modelId="{1C8F724B-E23E-4F4B-8444-5BF938FFEAA3}" type="presParOf" srcId="{7A780E9C-C186-44FC-91D2-87C014B7414F}" destId="{04DEACC1-1BF5-4A68-8D16-A2C5BBBD1E2F}" srcOrd="4" destOrd="0" presId="urn:microsoft.com/office/officeart/2009/3/layout/RandomtoResultProcess"/>
    <dgm:cxn modelId="{B483300D-EFFF-4B04-9B48-D18276F60ADC}" type="presParOf" srcId="{7A780E9C-C186-44FC-91D2-87C014B7414F}" destId="{FB0EE020-BF73-44FA-BF23-F4551DE7C634}" srcOrd="5" destOrd="0" presId="urn:microsoft.com/office/officeart/2009/3/layout/RandomtoResultProcess"/>
    <dgm:cxn modelId="{815F9460-2C5C-4B74-B56A-847E2740324B}" type="presParOf" srcId="{7A780E9C-C186-44FC-91D2-87C014B7414F}" destId="{F1462EBC-1431-4CFC-89BC-3D691D5DD3A3}" srcOrd="6" destOrd="0" presId="urn:microsoft.com/office/officeart/2009/3/layout/RandomtoResultProcess"/>
    <dgm:cxn modelId="{F9CBA84B-4DAD-472E-A738-C3E88B6E7B18}" type="presParOf" srcId="{7A780E9C-C186-44FC-91D2-87C014B7414F}" destId="{8586471D-FB42-4BB3-B5F9-E3968B87F61D}" srcOrd="7" destOrd="0" presId="urn:microsoft.com/office/officeart/2009/3/layout/RandomtoResultProcess"/>
    <dgm:cxn modelId="{60428FB4-837B-493E-BD1A-5DFD70D7568B}" type="presParOf" srcId="{7A780E9C-C186-44FC-91D2-87C014B7414F}" destId="{20456C83-2793-4055-A3EF-0E337760C022}" srcOrd="8" destOrd="0" presId="urn:microsoft.com/office/officeart/2009/3/layout/RandomtoResultProcess"/>
    <dgm:cxn modelId="{1F5A653A-2474-4B3B-AE92-7BCCC1795452}" type="presParOf" srcId="{7A780E9C-C186-44FC-91D2-87C014B7414F}" destId="{74B0EBD0-C22C-42A9-B358-E0A959DCAC14}" srcOrd="9" destOrd="0" presId="urn:microsoft.com/office/officeart/2009/3/layout/RandomtoResultProcess"/>
    <dgm:cxn modelId="{97B688FF-091B-4791-B26F-46605D21FD86}" type="presParOf" srcId="{7A780E9C-C186-44FC-91D2-87C014B7414F}" destId="{7300597D-C1D6-4505-AE8D-2F5E5A45699A}" srcOrd="10" destOrd="0" presId="urn:microsoft.com/office/officeart/2009/3/layout/RandomtoResultProcess"/>
    <dgm:cxn modelId="{96D1979F-22D3-41BC-B3A1-58756703915F}" type="presParOf" srcId="{7A780E9C-C186-44FC-91D2-87C014B7414F}" destId="{B1AB474F-1CA9-4151-A599-5D9926B884A2}" srcOrd="11" destOrd="0" presId="urn:microsoft.com/office/officeart/2009/3/layout/RandomtoResultProcess"/>
    <dgm:cxn modelId="{8D11BF31-6867-46D7-A2D3-AEF916E9D19C}" type="presParOf" srcId="{7A780E9C-C186-44FC-91D2-87C014B7414F}" destId="{D3EE7F6E-D07D-4B1D-899A-DECBCAC96B4E}" srcOrd="12" destOrd="0" presId="urn:microsoft.com/office/officeart/2009/3/layout/RandomtoResultProcess"/>
    <dgm:cxn modelId="{F22E6F35-8AF6-42ED-95D4-F61EEB6A09B8}" type="presParOf" srcId="{7A780E9C-C186-44FC-91D2-87C014B7414F}" destId="{C473D1A3-05E6-477B-8391-F75F382DF029}" srcOrd="13" destOrd="0" presId="urn:microsoft.com/office/officeart/2009/3/layout/RandomtoResultProcess"/>
    <dgm:cxn modelId="{A6ECDA3A-8BE0-40E3-A74C-F510E204B970}" type="presParOf" srcId="{7A780E9C-C186-44FC-91D2-87C014B7414F}" destId="{0236B934-F9D4-491E-8AC0-C0E63FE3B79E}" srcOrd="14" destOrd="0" presId="urn:microsoft.com/office/officeart/2009/3/layout/RandomtoResultProcess"/>
    <dgm:cxn modelId="{D5667821-2CF5-49E2-91B7-9F586BE0C685}" type="presParOf" srcId="{7A780E9C-C186-44FC-91D2-87C014B7414F}" destId="{88434BD2-D170-4EBD-9EC1-882DA4407875}" srcOrd="15" destOrd="0" presId="urn:microsoft.com/office/officeart/2009/3/layout/RandomtoResultProcess"/>
    <dgm:cxn modelId="{AED0B088-C664-4A2A-B409-C3DB1AFB01ED}" type="presParOf" srcId="{7A780E9C-C186-44FC-91D2-87C014B7414F}" destId="{83797041-BD0B-4DAA-BF5C-4938E5AEE23C}" srcOrd="16" destOrd="0" presId="urn:microsoft.com/office/officeart/2009/3/layout/RandomtoResultProcess"/>
    <dgm:cxn modelId="{2F9EDCEA-51E2-4BBE-9E5B-EF0D8D705A57}" type="presParOf" srcId="{7A780E9C-C186-44FC-91D2-87C014B7414F}" destId="{D6036F92-55F7-4D65-8311-2EF8DFC6F3DF}" srcOrd="17" destOrd="0" presId="urn:microsoft.com/office/officeart/2009/3/layout/RandomtoResultProcess"/>
    <dgm:cxn modelId="{4961DCD5-6D7B-430B-9C1D-73B93E835E51}" type="presParOf" srcId="{7A780E9C-C186-44FC-91D2-87C014B7414F}" destId="{A8660BAE-9ED1-44FA-BB65-8DB8D72CFE2A}" srcOrd="18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231E75D-2F3E-4BE8-9C04-91350F8A179B}" type="doc">
      <dgm:prSet loTypeId="urn:microsoft.com/office/officeart/2009/3/layout/RandomtoResultProcess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0B3BC797-E539-4FED-94A5-FD334BF1A89E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organizações e lideranças </a:t>
          </a:r>
          <a:r>
            <a:rPr lang="pt-BR" b="1" dirty="0" smtClean="0"/>
            <a:t>: promover a missão, observar as decisões das instâncias representativas, qualificar as decisões conjuntas através da participação </a:t>
          </a:r>
          <a:endParaRPr lang="pt-BR" b="1" dirty="0"/>
        </a:p>
      </dgm:t>
    </dgm:pt>
    <dgm:pt modelId="{8452103D-63E5-40FE-B3A7-ED9765DA2EF3}" type="parTrans" cxnId="{01BD87FA-60CD-48ED-8FD9-E1D36427FC95}">
      <dgm:prSet/>
      <dgm:spPr/>
      <dgm:t>
        <a:bodyPr/>
        <a:lstStyle/>
        <a:p>
          <a:endParaRPr lang="pt-BR"/>
        </a:p>
      </dgm:t>
    </dgm:pt>
    <dgm:pt modelId="{B83CEC8F-5B6C-4573-807E-3507FF3261BE}" type="sibTrans" cxnId="{01BD87FA-60CD-48ED-8FD9-E1D36427FC95}">
      <dgm:prSet/>
      <dgm:spPr/>
      <dgm:t>
        <a:bodyPr/>
        <a:lstStyle/>
        <a:p>
          <a:endParaRPr lang="pt-BR"/>
        </a:p>
      </dgm:t>
    </dgm:pt>
    <dgm:pt modelId="{B6428C4E-B43E-4603-88FD-0BC651BB1E75}" type="pres">
      <dgm:prSet presAssocID="{5231E75D-2F3E-4BE8-9C04-91350F8A179B}" presName="Name0" presStyleCnt="0">
        <dgm:presLayoutVars>
          <dgm:dir/>
          <dgm:animOne val="branch"/>
          <dgm:animLvl val="lvl"/>
        </dgm:presLayoutVars>
      </dgm:prSet>
      <dgm:spPr/>
    </dgm:pt>
    <dgm:pt modelId="{DBCB0D93-EAFC-4428-B7CB-50B5868429AA}" type="pres">
      <dgm:prSet presAssocID="{0B3BC797-E539-4FED-94A5-FD334BF1A89E}" presName="chaos" presStyleCnt="0"/>
      <dgm:spPr/>
    </dgm:pt>
    <dgm:pt modelId="{C59ACFFD-2887-49A5-AB71-8E0D7FE2966B}" type="pres">
      <dgm:prSet presAssocID="{0B3BC797-E539-4FED-94A5-FD334BF1A89E}" presName="parTx1" presStyleLbl="revTx" presStyleIdx="0" presStyleCnt="1" custScaleX="85440" custScaleY="125669" custLinFactNeighborX="3089" custLinFactNeighborY="7376"/>
      <dgm:spPr/>
      <dgm:t>
        <a:bodyPr/>
        <a:lstStyle/>
        <a:p>
          <a:endParaRPr lang="pt-BR"/>
        </a:p>
      </dgm:t>
    </dgm:pt>
    <dgm:pt modelId="{B7B7802F-E8FB-4C0B-9086-F4A58FA1187F}" type="pres">
      <dgm:prSet presAssocID="{0B3BC797-E539-4FED-94A5-FD334BF1A89E}" presName="c1" presStyleLbl="node1" presStyleIdx="0" presStyleCnt="18"/>
      <dgm:spPr/>
    </dgm:pt>
    <dgm:pt modelId="{3178A74C-1B12-4C82-9875-58A96FA1387B}" type="pres">
      <dgm:prSet presAssocID="{0B3BC797-E539-4FED-94A5-FD334BF1A89E}" presName="c2" presStyleLbl="node1" presStyleIdx="1" presStyleCnt="18"/>
      <dgm:spPr/>
    </dgm:pt>
    <dgm:pt modelId="{A8E29388-2B0A-428C-89E7-B92CFE5A1148}" type="pres">
      <dgm:prSet presAssocID="{0B3BC797-E539-4FED-94A5-FD334BF1A89E}" presName="c3" presStyleLbl="node1" presStyleIdx="2" presStyleCnt="18"/>
      <dgm:spPr/>
    </dgm:pt>
    <dgm:pt modelId="{19ADBCA2-9CFD-4E8B-80CE-5A49C6D39D3E}" type="pres">
      <dgm:prSet presAssocID="{0B3BC797-E539-4FED-94A5-FD334BF1A89E}" presName="c4" presStyleLbl="node1" presStyleIdx="3" presStyleCnt="18"/>
      <dgm:spPr/>
    </dgm:pt>
    <dgm:pt modelId="{F7FE18DC-04F6-43FE-AA7E-EF2E8EC4C429}" type="pres">
      <dgm:prSet presAssocID="{0B3BC797-E539-4FED-94A5-FD334BF1A89E}" presName="c5" presStyleLbl="node1" presStyleIdx="4" presStyleCnt="18"/>
      <dgm:spPr/>
    </dgm:pt>
    <dgm:pt modelId="{3F3B3E5B-0224-4BD4-986B-A354067087C1}" type="pres">
      <dgm:prSet presAssocID="{0B3BC797-E539-4FED-94A5-FD334BF1A89E}" presName="c6" presStyleLbl="node1" presStyleIdx="5" presStyleCnt="18"/>
      <dgm:spPr/>
    </dgm:pt>
    <dgm:pt modelId="{1588C308-E161-4DE7-8457-00B6BC0DBA87}" type="pres">
      <dgm:prSet presAssocID="{0B3BC797-E539-4FED-94A5-FD334BF1A89E}" presName="c7" presStyleLbl="node1" presStyleIdx="6" presStyleCnt="18"/>
      <dgm:spPr/>
    </dgm:pt>
    <dgm:pt modelId="{7BFA40DD-D43B-4D78-A8DD-36A80C6BF561}" type="pres">
      <dgm:prSet presAssocID="{0B3BC797-E539-4FED-94A5-FD334BF1A89E}" presName="c8" presStyleLbl="node1" presStyleIdx="7" presStyleCnt="18"/>
      <dgm:spPr/>
    </dgm:pt>
    <dgm:pt modelId="{C993FC0D-79C4-4F51-B6D7-FCE50D9FD27F}" type="pres">
      <dgm:prSet presAssocID="{0B3BC797-E539-4FED-94A5-FD334BF1A89E}" presName="c9" presStyleLbl="node1" presStyleIdx="8" presStyleCnt="18"/>
      <dgm:spPr/>
    </dgm:pt>
    <dgm:pt modelId="{5CB17304-86CC-4BAA-8BA1-364A8B02E590}" type="pres">
      <dgm:prSet presAssocID="{0B3BC797-E539-4FED-94A5-FD334BF1A89E}" presName="c10" presStyleLbl="node1" presStyleIdx="9" presStyleCnt="18"/>
      <dgm:spPr/>
    </dgm:pt>
    <dgm:pt modelId="{5D3DCB19-2C91-476C-AB93-E31E29A11E56}" type="pres">
      <dgm:prSet presAssocID="{0B3BC797-E539-4FED-94A5-FD334BF1A89E}" presName="c11" presStyleLbl="node1" presStyleIdx="10" presStyleCnt="18"/>
      <dgm:spPr/>
    </dgm:pt>
    <dgm:pt modelId="{5F868D41-89DE-46D9-8C2F-64E6AC16C3E2}" type="pres">
      <dgm:prSet presAssocID="{0B3BC797-E539-4FED-94A5-FD334BF1A89E}" presName="c12" presStyleLbl="node1" presStyleIdx="11" presStyleCnt="18"/>
      <dgm:spPr/>
    </dgm:pt>
    <dgm:pt modelId="{17B1E29C-6F5A-440B-ADD5-B67A38002CC8}" type="pres">
      <dgm:prSet presAssocID="{0B3BC797-E539-4FED-94A5-FD334BF1A89E}" presName="c13" presStyleLbl="node1" presStyleIdx="12" presStyleCnt="18"/>
      <dgm:spPr/>
    </dgm:pt>
    <dgm:pt modelId="{947B50D8-B6D7-453F-9C45-9C127114CD20}" type="pres">
      <dgm:prSet presAssocID="{0B3BC797-E539-4FED-94A5-FD334BF1A89E}" presName="c14" presStyleLbl="node1" presStyleIdx="13" presStyleCnt="18"/>
      <dgm:spPr/>
    </dgm:pt>
    <dgm:pt modelId="{B8DEF711-4384-4624-BD8D-536FE1920666}" type="pres">
      <dgm:prSet presAssocID="{0B3BC797-E539-4FED-94A5-FD334BF1A89E}" presName="c15" presStyleLbl="node1" presStyleIdx="14" presStyleCnt="18"/>
      <dgm:spPr/>
    </dgm:pt>
    <dgm:pt modelId="{BD95E754-38AF-4249-88C2-3CF5A55626EA}" type="pres">
      <dgm:prSet presAssocID="{0B3BC797-E539-4FED-94A5-FD334BF1A89E}" presName="c16" presStyleLbl="node1" presStyleIdx="15" presStyleCnt="18"/>
      <dgm:spPr/>
    </dgm:pt>
    <dgm:pt modelId="{55CD5380-89F7-40C2-8A30-9FCBD4ED299C}" type="pres">
      <dgm:prSet presAssocID="{0B3BC797-E539-4FED-94A5-FD334BF1A89E}" presName="c17" presStyleLbl="node1" presStyleIdx="16" presStyleCnt="18"/>
      <dgm:spPr/>
    </dgm:pt>
    <dgm:pt modelId="{1E773ED5-C03E-4C17-A5E5-4E684744F3C9}" type="pres">
      <dgm:prSet presAssocID="{0B3BC797-E539-4FED-94A5-FD334BF1A89E}" presName="c18" presStyleLbl="node1" presStyleIdx="17" presStyleCnt="18"/>
      <dgm:spPr/>
    </dgm:pt>
  </dgm:ptLst>
  <dgm:cxnLst>
    <dgm:cxn modelId="{13A806B1-A5DB-4401-A992-0D54E4F33829}" type="presOf" srcId="{5231E75D-2F3E-4BE8-9C04-91350F8A179B}" destId="{B6428C4E-B43E-4603-88FD-0BC651BB1E75}" srcOrd="0" destOrd="0" presId="urn:microsoft.com/office/officeart/2009/3/layout/RandomtoResultProcess"/>
    <dgm:cxn modelId="{C3D5C7B2-ED4F-4D85-9BBA-60AF0E66E21F}" type="presOf" srcId="{0B3BC797-E539-4FED-94A5-FD334BF1A89E}" destId="{C59ACFFD-2887-49A5-AB71-8E0D7FE2966B}" srcOrd="0" destOrd="0" presId="urn:microsoft.com/office/officeart/2009/3/layout/RandomtoResultProcess"/>
    <dgm:cxn modelId="{01BD87FA-60CD-48ED-8FD9-E1D36427FC95}" srcId="{5231E75D-2F3E-4BE8-9C04-91350F8A179B}" destId="{0B3BC797-E539-4FED-94A5-FD334BF1A89E}" srcOrd="0" destOrd="0" parTransId="{8452103D-63E5-40FE-B3A7-ED9765DA2EF3}" sibTransId="{B83CEC8F-5B6C-4573-807E-3507FF3261BE}"/>
    <dgm:cxn modelId="{EBFFB399-56A8-4901-AC35-016DB7A5BD9D}" type="presParOf" srcId="{B6428C4E-B43E-4603-88FD-0BC651BB1E75}" destId="{DBCB0D93-EAFC-4428-B7CB-50B5868429AA}" srcOrd="0" destOrd="0" presId="urn:microsoft.com/office/officeart/2009/3/layout/RandomtoResultProcess"/>
    <dgm:cxn modelId="{89BE1D84-824A-4EA1-9045-BF5296176525}" type="presParOf" srcId="{DBCB0D93-EAFC-4428-B7CB-50B5868429AA}" destId="{C59ACFFD-2887-49A5-AB71-8E0D7FE2966B}" srcOrd="0" destOrd="0" presId="urn:microsoft.com/office/officeart/2009/3/layout/RandomtoResultProcess"/>
    <dgm:cxn modelId="{6D257611-28B0-44CD-9FC9-44437776AD90}" type="presParOf" srcId="{DBCB0D93-EAFC-4428-B7CB-50B5868429AA}" destId="{B7B7802F-E8FB-4C0B-9086-F4A58FA1187F}" srcOrd="1" destOrd="0" presId="urn:microsoft.com/office/officeart/2009/3/layout/RandomtoResultProcess"/>
    <dgm:cxn modelId="{7CBE30A7-5ADA-43B4-8CA4-A2D2A8952C25}" type="presParOf" srcId="{DBCB0D93-EAFC-4428-B7CB-50B5868429AA}" destId="{3178A74C-1B12-4C82-9875-58A96FA1387B}" srcOrd="2" destOrd="0" presId="urn:microsoft.com/office/officeart/2009/3/layout/RandomtoResultProcess"/>
    <dgm:cxn modelId="{5CCE779C-C88B-42F0-A18F-E945EADC7C67}" type="presParOf" srcId="{DBCB0D93-EAFC-4428-B7CB-50B5868429AA}" destId="{A8E29388-2B0A-428C-89E7-B92CFE5A1148}" srcOrd="3" destOrd="0" presId="urn:microsoft.com/office/officeart/2009/3/layout/RandomtoResultProcess"/>
    <dgm:cxn modelId="{C8307FF7-7EF1-4223-B0BC-08B4A4133C9B}" type="presParOf" srcId="{DBCB0D93-EAFC-4428-B7CB-50B5868429AA}" destId="{19ADBCA2-9CFD-4E8B-80CE-5A49C6D39D3E}" srcOrd="4" destOrd="0" presId="urn:microsoft.com/office/officeart/2009/3/layout/RandomtoResultProcess"/>
    <dgm:cxn modelId="{616DE630-B3F3-4F8E-BDA3-389722BD3434}" type="presParOf" srcId="{DBCB0D93-EAFC-4428-B7CB-50B5868429AA}" destId="{F7FE18DC-04F6-43FE-AA7E-EF2E8EC4C429}" srcOrd="5" destOrd="0" presId="urn:microsoft.com/office/officeart/2009/3/layout/RandomtoResultProcess"/>
    <dgm:cxn modelId="{DDE3CAFA-66AF-4B89-88A6-96F50D3E1262}" type="presParOf" srcId="{DBCB0D93-EAFC-4428-B7CB-50B5868429AA}" destId="{3F3B3E5B-0224-4BD4-986B-A354067087C1}" srcOrd="6" destOrd="0" presId="urn:microsoft.com/office/officeart/2009/3/layout/RandomtoResultProcess"/>
    <dgm:cxn modelId="{B2E70937-DB0F-444C-8DF8-2E54EADFA2A1}" type="presParOf" srcId="{DBCB0D93-EAFC-4428-B7CB-50B5868429AA}" destId="{1588C308-E161-4DE7-8457-00B6BC0DBA87}" srcOrd="7" destOrd="0" presId="urn:microsoft.com/office/officeart/2009/3/layout/RandomtoResultProcess"/>
    <dgm:cxn modelId="{85F1EEFA-5179-4548-B1FE-21E2070F688E}" type="presParOf" srcId="{DBCB0D93-EAFC-4428-B7CB-50B5868429AA}" destId="{7BFA40DD-D43B-4D78-A8DD-36A80C6BF561}" srcOrd="8" destOrd="0" presId="urn:microsoft.com/office/officeart/2009/3/layout/RandomtoResultProcess"/>
    <dgm:cxn modelId="{D0CA242C-FD7D-48BF-93CE-3B7EEF2C9384}" type="presParOf" srcId="{DBCB0D93-EAFC-4428-B7CB-50B5868429AA}" destId="{C993FC0D-79C4-4F51-B6D7-FCE50D9FD27F}" srcOrd="9" destOrd="0" presId="urn:microsoft.com/office/officeart/2009/3/layout/RandomtoResultProcess"/>
    <dgm:cxn modelId="{E7E422D7-9CA0-4083-B1DC-D50FF3E0E1FF}" type="presParOf" srcId="{DBCB0D93-EAFC-4428-B7CB-50B5868429AA}" destId="{5CB17304-86CC-4BAA-8BA1-364A8B02E590}" srcOrd="10" destOrd="0" presId="urn:microsoft.com/office/officeart/2009/3/layout/RandomtoResultProcess"/>
    <dgm:cxn modelId="{FAC97919-DD91-4269-AC60-A841216C8B69}" type="presParOf" srcId="{DBCB0D93-EAFC-4428-B7CB-50B5868429AA}" destId="{5D3DCB19-2C91-476C-AB93-E31E29A11E56}" srcOrd="11" destOrd="0" presId="urn:microsoft.com/office/officeart/2009/3/layout/RandomtoResultProcess"/>
    <dgm:cxn modelId="{3DC396AA-5DEC-4211-BE39-4329D8CE4368}" type="presParOf" srcId="{DBCB0D93-EAFC-4428-B7CB-50B5868429AA}" destId="{5F868D41-89DE-46D9-8C2F-64E6AC16C3E2}" srcOrd="12" destOrd="0" presId="urn:microsoft.com/office/officeart/2009/3/layout/RandomtoResultProcess"/>
    <dgm:cxn modelId="{CC26A830-983B-40A5-A3F6-D904AC4945AD}" type="presParOf" srcId="{DBCB0D93-EAFC-4428-B7CB-50B5868429AA}" destId="{17B1E29C-6F5A-440B-ADD5-B67A38002CC8}" srcOrd="13" destOrd="0" presId="urn:microsoft.com/office/officeart/2009/3/layout/RandomtoResultProcess"/>
    <dgm:cxn modelId="{D88AD72B-C829-4C82-AFA6-CA798FAF0484}" type="presParOf" srcId="{DBCB0D93-EAFC-4428-B7CB-50B5868429AA}" destId="{947B50D8-B6D7-453F-9C45-9C127114CD20}" srcOrd="14" destOrd="0" presId="urn:microsoft.com/office/officeart/2009/3/layout/RandomtoResultProcess"/>
    <dgm:cxn modelId="{236F72A4-2FE8-422E-AF81-E52A87AD1DF0}" type="presParOf" srcId="{DBCB0D93-EAFC-4428-B7CB-50B5868429AA}" destId="{B8DEF711-4384-4624-BD8D-536FE1920666}" srcOrd="15" destOrd="0" presId="urn:microsoft.com/office/officeart/2009/3/layout/RandomtoResultProcess"/>
    <dgm:cxn modelId="{B1507587-0C5F-44D9-A882-5C5A5877DE1A}" type="presParOf" srcId="{DBCB0D93-EAFC-4428-B7CB-50B5868429AA}" destId="{BD95E754-38AF-4249-88C2-3CF5A55626EA}" srcOrd="16" destOrd="0" presId="urn:microsoft.com/office/officeart/2009/3/layout/RandomtoResultProcess"/>
    <dgm:cxn modelId="{EB62BED8-288B-4BAD-AD43-804A04E37E5D}" type="presParOf" srcId="{DBCB0D93-EAFC-4428-B7CB-50B5868429AA}" destId="{55CD5380-89F7-40C2-8A30-9FCBD4ED299C}" srcOrd="17" destOrd="0" presId="urn:microsoft.com/office/officeart/2009/3/layout/RandomtoResultProcess"/>
    <dgm:cxn modelId="{2E9AEE35-66AD-411E-B811-2119F8BA48DC}" type="presParOf" srcId="{DBCB0D93-EAFC-4428-B7CB-50B5868429AA}" destId="{1E773ED5-C03E-4C17-A5E5-4E684744F3C9}" srcOrd="18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160F975-7EAE-4AD1-A21E-F7E454783255}" type="doc">
      <dgm:prSet loTypeId="urn:microsoft.com/office/officeart/2005/8/layout/default" loCatId="list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pt-BR"/>
        </a:p>
      </dgm:t>
    </dgm:pt>
    <dgm:pt modelId="{DEBDB6A5-510C-4B77-8418-9A95607860B9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organizações identificadas </a:t>
          </a:r>
          <a:r>
            <a:rPr lang="pt-BR" dirty="0" err="1" smtClean="0">
              <a:solidFill>
                <a:schemeClr val="bg1"/>
              </a:solidFill>
            </a:rPr>
            <a:t>confessionalmente</a:t>
          </a:r>
          <a:endParaRPr lang="pt-BR" dirty="0">
            <a:solidFill>
              <a:schemeClr val="bg1"/>
            </a:solidFill>
          </a:endParaRPr>
        </a:p>
      </dgm:t>
    </dgm:pt>
    <dgm:pt modelId="{52F1A694-5F43-467B-BFC8-78D4DE482EBB}" type="parTrans" cxnId="{D30B60C2-11DC-4192-95ED-8AEE81876436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959FA7C0-DB75-425C-AE21-99A9827CBE93}" type="sibTrans" cxnId="{D30B60C2-11DC-4192-95ED-8AEE81876436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1CE0A2E1-041F-461D-BDEC-3BF202823DFE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liderança leiga</a:t>
          </a:r>
          <a:endParaRPr lang="pt-BR" dirty="0">
            <a:solidFill>
              <a:schemeClr val="bg1"/>
            </a:solidFill>
          </a:endParaRPr>
        </a:p>
      </dgm:t>
    </dgm:pt>
    <dgm:pt modelId="{DE65146D-F79D-4C22-9151-900199151D9C}" type="parTrans" cxnId="{EEEFB12B-0E9E-44A8-95EA-ABF53C17C805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CD3AAC49-F670-44FE-AABC-F6DFD4E80C07}" type="sibTrans" cxnId="{EEEFB12B-0E9E-44A8-95EA-ABF53C17C805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034AD951-016A-4B3F-8014-EFC0F10C0C10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liderança ministerial</a:t>
          </a:r>
          <a:endParaRPr lang="pt-BR" dirty="0">
            <a:solidFill>
              <a:schemeClr val="bg1"/>
            </a:solidFill>
          </a:endParaRPr>
        </a:p>
      </dgm:t>
    </dgm:pt>
    <dgm:pt modelId="{79BC1067-328B-4B26-B5B8-78995826138B}" type="parTrans" cxnId="{8AABBB8F-5637-4D4F-ABE4-CFA65CF1CDAC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46BF345E-692B-49C4-952F-DB041666A5EE}" type="sibTrans" cxnId="{8AABBB8F-5637-4D4F-ABE4-CFA65CF1CDAC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20F1B061-24FF-447C-879F-3E86A04D626E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instâncias sinodais</a:t>
          </a:r>
          <a:endParaRPr lang="pt-BR" dirty="0">
            <a:solidFill>
              <a:schemeClr val="bg1"/>
            </a:solidFill>
          </a:endParaRPr>
        </a:p>
      </dgm:t>
    </dgm:pt>
    <dgm:pt modelId="{767D47F4-CF8A-4A56-9379-4FC0E47F4B2D}" type="parTrans" cxnId="{48AD4D80-0136-4934-8140-786BBB4E1C3C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84079E75-EA14-4155-8B6C-80FFD17D5228}" type="sibTrans" cxnId="{48AD4D80-0136-4934-8140-786BBB4E1C3C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9F243538-DBB3-4BCD-A187-017F7E583929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membros</a:t>
          </a:r>
          <a:endParaRPr lang="pt-BR" dirty="0">
            <a:solidFill>
              <a:schemeClr val="bg1"/>
            </a:solidFill>
          </a:endParaRPr>
        </a:p>
      </dgm:t>
    </dgm:pt>
    <dgm:pt modelId="{50620F91-26DC-4BBF-9BF6-CC2A94312129}" type="parTrans" cxnId="{5D84A28F-2965-4ACB-B6BC-CBEEB494F551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5E82F650-10B7-4C0D-A6E2-9795DB4C37A2}" type="sibTrans" cxnId="{5D84A28F-2965-4ACB-B6BC-CBEEB494F551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995F7C4F-3A20-4479-8078-3444E6959A17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instâncias locais</a:t>
          </a:r>
          <a:endParaRPr lang="pt-BR" dirty="0">
            <a:solidFill>
              <a:schemeClr val="bg1"/>
            </a:solidFill>
          </a:endParaRPr>
        </a:p>
      </dgm:t>
    </dgm:pt>
    <dgm:pt modelId="{6E52FA3D-E865-401A-B4C6-EBF820C36939}" type="parTrans" cxnId="{EFBDA8B5-6AB1-480B-906B-8EB101AB6C82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F31CDA16-F94A-470B-B102-FF0B9073FBFB}" type="sibTrans" cxnId="{EFBDA8B5-6AB1-480B-906B-8EB101AB6C82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CD4A74AA-4878-4486-B112-808F1F16A541}">
      <dgm:prSet phldrT="[Texto]"/>
      <dgm:spPr/>
      <dgm:t>
        <a:bodyPr/>
        <a:lstStyle/>
        <a:p>
          <a:pPr algn="ctr"/>
          <a:r>
            <a:rPr lang="pt-BR" dirty="0" smtClean="0">
              <a:solidFill>
                <a:schemeClr val="bg1"/>
              </a:solidFill>
            </a:rPr>
            <a:t>instâncias nacionais</a:t>
          </a:r>
          <a:endParaRPr lang="pt-BR" dirty="0">
            <a:solidFill>
              <a:schemeClr val="bg1"/>
            </a:solidFill>
          </a:endParaRPr>
        </a:p>
      </dgm:t>
    </dgm:pt>
    <dgm:pt modelId="{9DC3B0DE-BACA-4FAE-8946-0B187CD00F8C}" type="parTrans" cxnId="{057267FE-037F-4ED0-9C94-FFCF5F0B9886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21F52970-3C42-497D-A595-334364051AB7}" type="sibTrans" cxnId="{057267FE-037F-4ED0-9C94-FFCF5F0B9886}">
      <dgm:prSet/>
      <dgm:spPr/>
      <dgm:t>
        <a:bodyPr/>
        <a:lstStyle/>
        <a:p>
          <a:endParaRPr lang="pt-BR">
            <a:solidFill>
              <a:schemeClr val="bg1"/>
            </a:solidFill>
          </a:endParaRPr>
        </a:p>
      </dgm:t>
    </dgm:pt>
    <dgm:pt modelId="{65145D6A-D821-45DE-B45F-669748AB924D}" type="pres">
      <dgm:prSet presAssocID="{C160F975-7EAE-4AD1-A21E-F7E454783255}" presName="diagram" presStyleCnt="0">
        <dgm:presLayoutVars>
          <dgm:dir/>
          <dgm:resizeHandles val="exact"/>
        </dgm:presLayoutVars>
      </dgm:prSet>
      <dgm:spPr/>
    </dgm:pt>
    <dgm:pt modelId="{BF355775-DA85-4512-B89E-6447359CA79E}" type="pres">
      <dgm:prSet presAssocID="{9F243538-DBB3-4BCD-A187-017F7E583929}" presName="node" presStyleLbl="node1" presStyleIdx="0" presStyleCnt="7">
        <dgm:presLayoutVars>
          <dgm:bulletEnabled val="1"/>
        </dgm:presLayoutVars>
      </dgm:prSet>
      <dgm:spPr/>
    </dgm:pt>
    <dgm:pt modelId="{DA07BA1D-0EA7-4E9D-A9E0-92851B4E261C}" type="pres">
      <dgm:prSet presAssocID="{5E82F650-10B7-4C0D-A6E2-9795DB4C37A2}" presName="sibTrans" presStyleCnt="0"/>
      <dgm:spPr/>
    </dgm:pt>
    <dgm:pt modelId="{BD059DBD-CD2F-472D-B676-1084985A5FBF}" type="pres">
      <dgm:prSet presAssocID="{1CE0A2E1-041F-461D-BDEC-3BF202823DFE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A51CA6B-B821-4B64-A305-6768B833F568}" type="pres">
      <dgm:prSet presAssocID="{CD3AAC49-F670-44FE-AABC-F6DFD4E80C07}" presName="sibTrans" presStyleCnt="0"/>
      <dgm:spPr/>
    </dgm:pt>
    <dgm:pt modelId="{6159C12A-6388-45F4-8015-8206EE8C5685}" type="pres">
      <dgm:prSet presAssocID="{034AD951-016A-4B3F-8014-EFC0F10C0C10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E24B644-3C60-41D5-AD8B-55DB1BC5F741}" type="pres">
      <dgm:prSet presAssocID="{46BF345E-692B-49C4-952F-DB041666A5EE}" presName="sibTrans" presStyleCnt="0"/>
      <dgm:spPr/>
    </dgm:pt>
    <dgm:pt modelId="{10246A6C-020A-405F-8E0C-B510829E4EAA}" type="pres">
      <dgm:prSet presAssocID="{20F1B061-24FF-447C-879F-3E86A04D626E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5DA5D87-AB36-452D-813B-96EEB93C607D}" type="pres">
      <dgm:prSet presAssocID="{84079E75-EA14-4155-8B6C-80FFD17D5228}" presName="sibTrans" presStyleCnt="0"/>
      <dgm:spPr/>
    </dgm:pt>
    <dgm:pt modelId="{8E13E545-7BF9-4B6F-8CDA-BC71A99CB95A}" type="pres">
      <dgm:prSet presAssocID="{995F7C4F-3A20-4479-8078-3444E6959A17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3D27DA4B-7AE6-450A-8663-11C2802F1CF7}" type="pres">
      <dgm:prSet presAssocID="{F31CDA16-F94A-470B-B102-FF0B9073FBFB}" presName="sibTrans" presStyleCnt="0"/>
      <dgm:spPr/>
    </dgm:pt>
    <dgm:pt modelId="{A10F1373-E3BC-4BC8-B8C7-F1372EDFF29E}" type="pres">
      <dgm:prSet presAssocID="{CD4A74AA-4878-4486-B112-808F1F16A541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C2A2887-B36E-44F5-9DAC-27E23ACADA4D}" type="pres">
      <dgm:prSet presAssocID="{21F52970-3C42-497D-A595-334364051AB7}" presName="sibTrans" presStyleCnt="0"/>
      <dgm:spPr/>
    </dgm:pt>
    <dgm:pt modelId="{6B695D00-53A2-42F5-9835-28E9085A2E46}" type="pres">
      <dgm:prSet presAssocID="{DEBDB6A5-510C-4B77-8418-9A95607860B9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43A07ACC-750C-4B62-B240-A07B45D33D81}" type="presOf" srcId="{DEBDB6A5-510C-4B77-8418-9A95607860B9}" destId="{6B695D00-53A2-42F5-9835-28E9085A2E46}" srcOrd="0" destOrd="0" presId="urn:microsoft.com/office/officeart/2005/8/layout/default"/>
    <dgm:cxn modelId="{8AABBB8F-5637-4D4F-ABE4-CFA65CF1CDAC}" srcId="{C160F975-7EAE-4AD1-A21E-F7E454783255}" destId="{034AD951-016A-4B3F-8014-EFC0F10C0C10}" srcOrd="2" destOrd="0" parTransId="{79BC1067-328B-4B26-B5B8-78995826138B}" sibTransId="{46BF345E-692B-49C4-952F-DB041666A5EE}"/>
    <dgm:cxn modelId="{281BFDA3-9339-498E-87A3-9AF8C8F44BF9}" type="presOf" srcId="{C160F975-7EAE-4AD1-A21E-F7E454783255}" destId="{65145D6A-D821-45DE-B45F-669748AB924D}" srcOrd="0" destOrd="0" presId="urn:microsoft.com/office/officeart/2005/8/layout/default"/>
    <dgm:cxn modelId="{2BCF244B-26C2-4D1C-83C8-9B06DC80AC61}" type="presOf" srcId="{20F1B061-24FF-447C-879F-3E86A04D626E}" destId="{10246A6C-020A-405F-8E0C-B510829E4EAA}" srcOrd="0" destOrd="0" presId="urn:microsoft.com/office/officeart/2005/8/layout/default"/>
    <dgm:cxn modelId="{2966F816-D52C-4292-949A-5125EEA9709D}" type="presOf" srcId="{995F7C4F-3A20-4479-8078-3444E6959A17}" destId="{8E13E545-7BF9-4B6F-8CDA-BC71A99CB95A}" srcOrd="0" destOrd="0" presId="urn:microsoft.com/office/officeart/2005/8/layout/default"/>
    <dgm:cxn modelId="{B2B65B99-3310-4DDB-957F-597FCC4B390B}" type="presOf" srcId="{CD4A74AA-4878-4486-B112-808F1F16A541}" destId="{A10F1373-E3BC-4BC8-B8C7-F1372EDFF29E}" srcOrd="0" destOrd="0" presId="urn:microsoft.com/office/officeart/2005/8/layout/default"/>
    <dgm:cxn modelId="{EFBDA8B5-6AB1-480B-906B-8EB101AB6C82}" srcId="{C160F975-7EAE-4AD1-A21E-F7E454783255}" destId="{995F7C4F-3A20-4479-8078-3444E6959A17}" srcOrd="4" destOrd="0" parTransId="{6E52FA3D-E865-401A-B4C6-EBF820C36939}" sibTransId="{F31CDA16-F94A-470B-B102-FF0B9073FBFB}"/>
    <dgm:cxn modelId="{EEEFB12B-0E9E-44A8-95EA-ABF53C17C805}" srcId="{C160F975-7EAE-4AD1-A21E-F7E454783255}" destId="{1CE0A2E1-041F-461D-BDEC-3BF202823DFE}" srcOrd="1" destOrd="0" parTransId="{DE65146D-F79D-4C22-9151-900199151D9C}" sibTransId="{CD3AAC49-F670-44FE-AABC-F6DFD4E80C07}"/>
    <dgm:cxn modelId="{48AD4D80-0136-4934-8140-786BBB4E1C3C}" srcId="{C160F975-7EAE-4AD1-A21E-F7E454783255}" destId="{20F1B061-24FF-447C-879F-3E86A04D626E}" srcOrd="3" destOrd="0" parTransId="{767D47F4-CF8A-4A56-9379-4FC0E47F4B2D}" sibTransId="{84079E75-EA14-4155-8B6C-80FFD17D5228}"/>
    <dgm:cxn modelId="{43D4E599-4C20-4BF8-9ACC-772F12384D53}" type="presOf" srcId="{1CE0A2E1-041F-461D-BDEC-3BF202823DFE}" destId="{BD059DBD-CD2F-472D-B676-1084985A5FBF}" srcOrd="0" destOrd="0" presId="urn:microsoft.com/office/officeart/2005/8/layout/default"/>
    <dgm:cxn modelId="{05ADBFB2-DEDE-4586-8F7D-E5B2BA181432}" type="presOf" srcId="{9F243538-DBB3-4BCD-A187-017F7E583929}" destId="{BF355775-DA85-4512-B89E-6447359CA79E}" srcOrd="0" destOrd="0" presId="urn:microsoft.com/office/officeart/2005/8/layout/default"/>
    <dgm:cxn modelId="{5D84A28F-2965-4ACB-B6BC-CBEEB494F551}" srcId="{C160F975-7EAE-4AD1-A21E-F7E454783255}" destId="{9F243538-DBB3-4BCD-A187-017F7E583929}" srcOrd="0" destOrd="0" parTransId="{50620F91-26DC-4BBF-9BF6-CC2A94312129}" sibTransId="{5E82F650-10B7-4C0D-A6E2-9795DB4C37A2}"/>
    <dgm:cxn modelId="{057267FE-037F-4ED0-9C94-FFCF5F0B9886}" srcId="{C160F975-7EAE-4AD1-A21E-F7E454783255}" destId="{CD4A74AA-4878-4486-B112-808F1F16A541}" srcOrd="5" destOrd="0" parTransId="{9DC3B0DE-BACA-4FAE-8946-0B187CD00F8C}" sibTransId="{21F52970-3C42-497D-A595-334364051AB7}"/>
    <dgm:cxn modelId="{D30B60C2-11DC-4192-95ED-8AEE81876436}" srcId="{C160F975-7EAE-4AD1-A21E-F7E454783255}" destId="{DEBDB6A5-510C-4B77-8418-9A95607860B9}" srcOrd="6" destOrd="0" parTransId="{52F1A694-5F43-467B-BFC8-78D4DE482EBB}" sibTransId="{959FA7C0-DB75-425C-AE21-99A9827CBE93}"/>
    <dgm:cxn modelId="{10036343-7DD7-4FC6-8725-EFD72024DF0D}" type="presOf" srcId="{034AD951-016A-4B3F-8014-EFC0F10C0C10}" destId="{6159C12A-6388-45F4-8015-8206EE8C5685}" srcOrd="0" destOrd="0" presId="urn:microsoft.com/office/officeart/2005/8/layout/default"/>
    <dgm:cxn modelId="{D1AFA9BC-BA88-440A-BB23-4B6B63B8CBBF}" type="presParOf" srcId="{65145D6A-D821-45DE-B45F-669748AB924D}" destId="{BF355775-DA85-4512-B89E-6447359CA79E}" srcOrd="0" destOrd="0" presId="urn:microsoft.com/office/officeart/2005/8/layout/default"/>
    <dgm:cxn modelId="{8F14A90C-6492-419D-AB8D-DBADC4AE0A8B}" type="presParOf" srcId="{65145D6A-D821-45DE-B45F-669748AB924D}" destId="{DA07BA1D-0EA7-4E9D-A9E0-92851B4E261C}" srcOrd="1" destOrd="0" presId="urn:microsoft.com/office/officeart/2005/8/layout/default"/>
    <dgm:cxn modelId="{2FCE9983-24D5-46EE-8885-7A26D8E2A549}" type="presParOf" srcId="{65145D6A-D821-45DE-B45F-669748AB924D}" destId="{BD059DBD-CD2F-472D-B676-1084985A5FBF}" srcOrd="2" destOrd="0" presId="urn:microsoft.com/office/officeart/2005/8/layout/default"/>
    <dgm:cxn modelId="{A3474E84-72BE-4CB3-8D5F-65225B321104}" type="presParOf" srcId="{65145D6A-D821-45DE-B45F-669748AB924D}" destId="{9A51CA6B-B821-4B64-A305-6768B833F568}" srcOrd="3" destOrd="0" presId="urn:microsoft.com/office/officeart/2005/8/layout/default"/>
    <dgm:cxn modelId="{B63936CC-6571-4A9C-801B-A666651DA93C}" type="presParOf" srcId="{65145D6A-D821-45DE-B45F-669748AB924D}" destId="{6159C12A-6388-45F4-8015-8206EE8C5685}" srcOrd="4" destOrd="0" presId="urn:microsoft.com/office/officeart/2005/8/layout/default"/>
    <dgm:cxn modelId="{6179B8E8-B091-42FA-BB48-4B0E15E88EBB}" type="presParOf" srcId="{65145D6A-D821-45DE-B45F-669748AB924D}" destId="{1E24B644-3C60-41D5-AD8B-55DB1BC5F741}" srcOrd="5" destOrd="0" presId="urn:microsoft.com/office/officeart/2005/8/layout/default"/>
    <dgm:cxn modelId="{FDF7354C-9B26-4B17-B17A-6596BBFDF1C3}" type="presParOf" srcId="{65145D6A-D821-45DE-B45F-669748AB924D}" destId="{10246A6C-020A-405F-8E0C-B510829E4EAA}" srcOrd="6" destOrd="0" presId="urn:microsoft.com/office/officeart/2005/8/layout/default"/>
    <dgm:cxn modelId="{6C8ACA76-C784-4413-8DDB-CE5813D63CB1}" type="presParOf" srcId="{65145D6A-D821-45DE-B45F-669748AB924D}" destId="{A5DA5D87-AB36-452D-813B-96EEB93C607D}" srcOrd="7" destOrd="0" presId="urn:microsoft.com/office/officeart/2005/8/layout/default"/>
    <dgm:cxn modelId="{09EAC9E6-038A-42B8-8DA6-C6ADEB7D30C6}" type="presParOf" srcId="{65145D6A-D821-45DE-B45F-669748AB924D}" destId="{8E13E545-7BF9-4B6F-8CDA-BC71A99CB95A}" srcOrd="8" destOrd="0" presId="urn:microsoft.com/office/officeart/2005/8/layout/default"/>
    <dgm:cxn modelId="{08B6D049-0668-4A42-9960-0FD8B091206E}" type="presParOf" srcId="{65145D6A-D821-45DE-B45F-669748AB924D}" destId="{3D27DA4B-7AE6-450A-8663-11C2802F1CF7}" srcOrd="9" destOrd="0" presId="urn:microsoft.com/office/officeart/2005/8/layout/default"/>
    <dgm:cxn modelId="{707F6EEC-7A94-4228-A44F-FBE748E7289E}" type="presParOf" srcId="{65145D6A-D821-45DE-B45F-669748AB924D}" destId="{A10F1373-E3BC-4BC8-B8C7-F1372EDFF29E}" srcOrd="10" destOrd="0" presId="urn:microsoft.com/office/officeart/2005/8/layout/default"/>
    <dgm:cxn modelId="{CA71F384-2196-4B0F-8851-A965BD891EAB}" type="presParOf" srcId="{65145D6A-D821-45DE-B45F-669748AB924D}" destId="{4C2A2887-B36E-44F5-9DAC-27E23ACADA4D}" srcOrd="11" destOrd="0" presId="urn:microsoft.com/office/officeart/2005/8/layout/default"/>
    <dgm:cxn modelId="{76C40819-B843-41EB-9B22-8833E60CA688}" type="presParOf" srcId="{65145D6A-D821-45DE-B45F-669748AB924D}" destId="{6B695D00-53A2-42F5-9835-28E9085A2E46}" srcOrd="12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231E75D-2F3E-4BE8-9C04-91350F8A179B}" type="doc">
      <dgm:prSet loTypeId="urn:microsoft.com/office/officeart/2009/3/layout/RandomtoResultProcess" loCatId="process" qsTypeId="urn:microsoft.com/office/officeart/2005/8/quickstyle/3d4" qsCatId="3D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0B3BC797-E539-4FED-94A5-FD334BF1A89E}">
      <dgm:prSet phldrT="[Texto]"/>
      <dgm:spPr/>
      <dgm:t>
        <a:bodyPr/>
        <a:lstStyle/>
        <a:p>
          <a:endParaRPr lang="pt-BR" b="1" dirty="0"/>
        </a:p>
      </dgm:t>
    </dgm:pt>
    <dgm:pt modelId="{8452103D-63E5-40FE-B3A7-ED9765DA2EF3}" type="parTrans" cxnId="{01BD87FA-60CD-48ED-8FD9-E1D36427FC95}">
      <dgm:prSet/>
      <dgm:spPr/>
      <dgm:t>
        <a:bodyPr/>
        <a:lstStyle/>
        <a:p>
          <a:endParaRPr lang="pt-BR"/>
        </a:p>
      </dgm:t>
    </dgm:pt>
    <dgm:pt modelId="{B83CEC8F-5B6C-4573-807E-3507FF3261BE}" type="sibTrans" cxnId="{01BD87FA-60CD-48ED-8FD9-E1D36427FC95}">
      <dgm:prSet/>
      <dgm:spPr/>
      <dgm:t>
        <a:bodyPr/>
        <a:lstStyle/>
        <a:p>
          <a:endParaRPr lang="pt-BR"/>
        </a:p>
      </dgm:t>
    </dgm:pt>
    <dgm:pt modelId="{B6428C4E-B43E-4603-88FD-0BC651BB1E75}" type="pres">
      <dgm:prSet presAssocID="{5231E75D-2F3E-4BE8-9C04-91350F8A179B}" presName="Name0" presStyleCnt="0">
        <dgm:presLayoutVars>
          <dgm:dir/>
          <dgm:animOne val="branch"/>
          <dgm:animLvl val="lvl"/>
        </dgm:presLayoutVars>
      </dgm:prSet>
      <dgm:spPr/>
    </dgm:pt>
    <dgm:pt modelId="{DBCB0D93-EAFC-4428-B7CB-50B5868429AA}" type="pres">
      <dgm:prSet presAssocID="{0B3BC797-E539-4FED-94A5-FD334BF1A89E}" presName="chaos" presStyleCnt="0"/>
      <dgm:spPr/>
    </dgm:pt>
    <dgm:pt modelId="{C59ACFFD-2887-49A5-AB71-8E0D7FE2966B}" type="pres">
      <dgm:prSet presAssocID="{0B3BC797-E539-4FED-94A5-FD334BF1A89E}" presName="parTx1" presStyleLbl="revTx" presStyleIdx="0" presStyleCnt="1" custScaleX="85440" custScaleY="125669" custLinFactNeighborX="3089" custLinFactNeighborY="-1462"/>
      <dgm:spPr/>
      <dgm:t>
        <a:bodyPr/>
        <a:lstStyle/>
        <a:p>
          <a:endParaRPr lang="pt-BR"/>
        </a:p>
      </dgm:t>
    </dgm:pt>
    <dgm:pt modelId="{B7B7802F-E8FB-4C0B-9086-F4A58FA1187F}" type="pres">
      <dgm:prSet presAssocID="{0B3BC797-E539-4FED-94A5-FD334BF1A89E}" presName="c1" presStyleLbl="node1" presStyleIdx="0" presStyleCnt="18"/>
      <dgm:spPr/>
    </dgm:pt>
    <dgm:pt modelId="{3178A74C-1B12-4C82-9875-58A96FA1387B}" type="pres">
      <dgm:prSet presAssocID="{0B3BC797-E539-4FED-94A5-FD334BF1A89E}" presName="c2" presStyleLbl="node1" presStyleIdx="1" presStyleCnt="18"/>
      <dgm:spPr/>
    </dgm:pt>
    <dgm:pt modelId="{A8E29388-2B0A-428C-89E7-B92CFE5A1148}" type="pres">
      <dgm:prSet presAssocID="{0B3BC797-E539-4FED-94A5-FD334BF1A89E}" presName="c3" presStyleLbl="node1" presStyleIdx="2" presStyleCnt="18"/>
      <dgm:spPr/>
    </dgm:pt>
    <dgm:pt modelId="{19ADBCA2-9CFD-4E8B-80CE-5A49C6D39D3E}" type="pres">
      <dgm:prSet presAssocID="{0B3BC797-E539-4FED-94A5-FD334BF1A89E}" presName="c4" presStyleLbl="node1" presStyleIdx="3" presStyleCnt="18"/>
      <dgm:spPr/>
    </dgm:pt>
    <dgm:pt modelId="{F7FE18DC-04F6-43FE-AA7E-EF2E8EC4C429}" type="pres">
      <dgm:prSet presAssocID="{0B3BC797-E539-4FED-94A5-FD334BF1A89E}" presName="c5" presStyleLbl="node1" presStyleIdx="4" presStyleCnt="18"/>
      <dgm:spPr/>
    </dgm:pt>
    <dgm:pt modelId="{3F3B3E5B-0224-4BD4-986B-A354067087C1}" type="pres">
      <dgm:prSet presAssocID="{0B3BC797-E539-4FED-94A5-FD334BF1A89E}" presName="c6" presStyleLbl="node1" presStyleIdx="5" presStyleCnt="18"/>
      <dgm:spPr/>
    </dgm:pt>
    <dgm:pt modelId="{1588C308-E161-4DE7-8457-00B6BC0DBA87}" type="pres">
      <dgm:prSet presAssocID="{0B3BC797-E539-4FED-94A5-FD334BF1A89E}" presName="c7" presStyleLbl="node1" presStyleIdx="6" presStyleCnt="18"/>
      <dgm:spPr/>
    </dgm:pt>
    <dgm:pt modelId="{7BFA40DD-D43B-4D78-A8DD-36A80C6BF561}" type="pres">
      <dgm:prSet presAssocID="{0B3BC797-E539-4FED-94A5-FD334BF1A89E}" presName="c8" presStyleLbl="node1" presStyleIdx="7" presStyleCnt="18"/>
      <dgm:spPr/>
    </dgm:pt>
    <dgm:pt modelId="{C993FC0D-79C4-4F51-B6D7-FCE50D9FD27F}" type="pres">
      <dgm:prSet presAssocID="{0B3BC797-E539-4FED-94A5-FD334BF1A89E}" presName="c9" presStyleLbl="node1" presStyleIdx="8" presStyleCnt="18"/>
      <dgm:spPr/>
    </dgm:pt>
    <dgm:pt modelId="{5CB17304-86CC-4BAA-8BA1-364A8B02E590}" type="pres">
      <dgm:prSet presAssocID="{0B3BC797-E539-4FED-94A5-FD334BF1A89E}" presName="c10" presStyleLbl="node1" presStyleIdx="9" presStyleCnt="18"/>
      <dgm:spPr/>
    </dgm:pt>
    <dgm:pt modelId="{5D3DCB19-2C91-476C-AB93-E31E29A11E56}" type="pres">
      <dgm:prSet presAssocID="{0B3BC797-E539-4FED-94A5-FD334BF1A89E}" presName="c11" presStyleLbl="node1" presStyleIdx="10" presStyleCnt="18"/>
      <dgm:spPr/>
    </dgm:pt>
    <dgm:pt modelId="{5F868D41-89DE-46D9-8C2F-64E6AC16C3E2}" type="pres">
      <dgm:prSet presAssocID="{0B3BC797-E539-4FED-94A5-FD334BF1A89E}" presName="c12" presStyleLbl="node1" presStyleIdx="11" presStyleCnt="18"/>
      <dgm:spPr/>
    </dgm:pt>
    <dgm:pt modelId="{17B1E29C-6F5A-440B-ADD5-B67A38002CC8}" type="pres">
      <dgm:prSet presAssocID="{0B3BC797-E539-4FED-94A5-FD334BF1A89E}" presName="c13" presStyleLbl="node1" presStyleIdx="12" presStyleCnt="18"/>
      <dgm:spPr/>
    </dgm:pt>
    <dgm:pt modelId="{947B50D8-B6D7-453F-9C45-9C127114CD20}" type="pres">
      <dgm:prSet presAssocID="{0B3BC797-E539-4FED-94A5-FD334BF1A89E}" presName="c14" presStyleLbl="node1" presStyleIdx="13" presStyleCnt="18"/>
      <dgm:spPr/>
    </dgm:pt>
    <dgm:pt modelId="{B8DEF711-4384-4624-BD8D-536FE1920666}" type="pres">
      <dgm:prSet presAssocID="{0B3BC797-E539-4FED-94A5-FD334BF1A89E}" presName="c15" presStyleLbl="node1" presStyleIdx="14" presStyleCnt="18"/>
      <dgm:spPr/>
    </dgm:pt>
    <dgm:pt modelId="{BD95E754-38AF-4249-88C2-3CF5A55626EA}" type="pres">
      <dgm:prSet presAssocID="{0B3BC797-E539-4FED-94A5-FD334BF1A89E}" presName="c16" presStyleLbl="node1" presStyleIdx="15" presStyleCnt="18"/>
      <dgm:spPr/>
    </dgm:pt>
    <dgm:pt modelId="{55CD5380-89F7-40C2-8A30-9FCBD4ED299C}" type="pres">
      <dgm:prSet presAssocID="{0B3BC797-E539-4FED-94A5-FD334BF1A89E}" presName="c17" presStyleLbl="node1" presStyleIdx="16" presStyleCnt="18"/>
      <dgm:spPr/>
    </dgm:pt>
    <dgm:pt modelId="{1E773ED5-C03E-4C17-A5E5-4E684744F3C9}" type="pres">
      <dgm:prSet presAssocID="{0B3BC797-E539-4FED-94A5-FD334BF1A89E}" presName="c18" presStyleLbl="node1" presStyleIdx="17" presStyleCnt="18"/>
      <dgm:spPr/>
    </dgm:pt>
  </dgm:ptLst>
  <dgm:cxnLst>
    <dgm:cxn modelId="{E889068A-6EEF-4623-88D9-9838DDB3A413}" type="presOf" srcId="{5231E75D-2F3E-4BE8-9C04-91350F8A179B}" destId="{B6428C4E-B43E-4603-88FD-0BC651BB1E75}" srcOrd="0" destOrd="0" presId="urn:microsoft.com/office/officeart/2009/3/layout/RandomtoResultProcess"/>
    <dgm:cxn modelId="{9A1188DC-84C7-46F9-B5F1-EEFAFA4B9576}" type="presOf" srcId="{0B3BC797-E539-4FED-94A5-FD334BF1A89E}" destId="{C59ACFFD-2887-49A5-AB71-8E0D7FE2966B}" srcOrd="0" destOrd="0" presId="urn:microsoft.com/office/officeart/2009/3/layout/RandomtoResultProcess"/>
    <dgm:cxn modelId="{01BD87FA-60CD-48ED-8FD9-E1D36427FC95}" srcId="{5231E75D-2F3E-4BE8-9C04-91350F8A179B}" destId="{0B3BC797-E539-4FED-94A5-FD334BF1A89E}" srcOrd="0" destOrd="0" parTransId="{8452103D-63E5-40FE-B3A7-ED9765DA2EF3}" sibTransId="{B83CEC8F-5B6C-4573-807E-3507FF3261BE}"/>
    <dgm:cxn modelId="{F4315B4F-CB4B-4AF6-B191-C827ACA1A88A}" type="presParOf" srcId="{B6428C4E-B43E-4603-88FD-0BC651BB1E75}" destId="{DBCB0D93-EAFC-4428-B7CB-50B5868429AA}" srcOrd="0" destOrd="0" presId="urn:microsoft.com/office/officeart/2009/3/layout/RandomtoResultProcess"/>
    <dgm:cxn modelId="{DD21A79A-7432-4402-A4E8-2A99F00541F8}" type="presParOf" srcId="{DBCB0D93-EAFC-4428-B7CB-50B5868429AA}" destId="{C59ACFFD-2887-49A5-AB71-8E0D7FE2966B}" srcOrd="0" destOrd="0" presId="urn:microsoft.com/office/officeart/2009/3/layout/RandomtoResultProcess"/>
    <dgm:cxn modelId="{8DF3F771-EB17-4537-877B-48359CA9126F}" type="presParOf" srcId="{DBCB0D93-EAFC-4428-B7CB-50B5868429AA}" destId="{B7B7802F-E8FB-4C0B-9086-F4A58FA1187F}" srcOrd="1" destOrd="0" presId="urn:microsoft.com/office/officeart/2009/3/layout/RandomtoResultProcess"/>
    <dgm:cxn modelId="{1FFC0C66-6D56-4F35-A56B-E421BCEA4ABE}" type="presParOf" srcId="{DBCB0D93-EAFC-4428-B7CB-50B5868429AA}" destId="{3178A74C-1B12-4C82-9875-58A96FA1387B}" srcOrd="2" destOrd="0" presId="urn:microsoft.com/office/officeart/2009/3/layout/RandomtoResultProcess"/>
    <dgm:cxn modelId="{E926017B-3A62-4E68-92BB-B5842C405285}" type="presParOf" srcId="{DBCB0D93-EAFC-4428-B7CB-50B5868429AA}" destId="{A8E29388-2B0A-428C-89E7-B92CFE5A1148}" srcOrd="3" destOrd="0" presId="urn:microsoft.com/office/officeart/2009/3/layout/RandomtoResultProcess"/>
    <dgm:cxn modelId="{DBCBCA3C-1762-49B7-9F89-6D96E0703E7A}" type="presParOf" srcId="{DBCB0D93-EAFC-4428-B7CB-50B5868429AA}" destId="{19ADBCA2-9CFD-4E8B-80CE-5A49C6D39D3E}" srcOrd="4" destOrd="0" presId="urn:microsoft.com/office/officeart/2009/3/layout/RandomtoResultProcess"/>
    <dgm:cxn modelId="{7E1BC999-515A-404B-94AA-2910F9022004}" type="presParOf" srcId="{DBCB0D93-EAFC-4428-B7CB-50B5868429AA}" destId="{F7FE18DC-04F6-43FE-AA7E-EF2E8EC4C429}" srcOrd="5" destOrd="0" presId="urn:microsoft.com/office/officeart/2009/3/layout/RandomtoResultProcess"/>
    <dgm:cxn modelId="{F904A9E6-5973-43B4-B1B7-D791DEA5D5C9}" type="presParOf" srcId="{DBCB0D93-EAFC-4428-B7CB-50B5868429AA}" destId="{3F3B3E5B-0224-4BD4-986B-A354067087C1}" srcOrd="6" destOrd="0" presId="urn:microsoft.com/office/officeart/2009/3/layout/RandomtoResultProcess"/>
    <dgm:cxn modelId="{EFE6E9DB-2C4F-4166-99A9-2F9F1216E9E3}" type="presParOf" srcId="{DBCB0D93-EAFC-4428-B7CB-50B5868429AA}" destId="{1588C308-E161-4DE7-8457-00B6BC0DBA87}" srcOrd="7" destOrd="0" presId="urn:microsoft.com/office/officeart/2009/3/layout/RandomtoResultProcess"/>
    <dgm:cxn modelId="{A4F6A885-805D-41E2-8AF3-C87E993D96DF}" type="presParOf" srcId="{DBCB0D93-EAFC-4428-B7CB-50B5868429AA}" destId="{7BFA40DD-D43B-4D78-A8DD-36A80C6BF561}" srcOrd="8" destOrd="0" presId="urn:microsoft.com/office/officeart/2009/3/layout/RandomtoResultProcess"/>
    <dgm:cxn modelId="{35D0794A-1E37-4B3B-B6F5-A2574FC23359}" type="presParOf" srcId="{DBCB0D93-EAFC-4428-B7CB-50B5868429AA}" destId="{C993FC0D-79C4-4F51-B6D7-FCE50D9FD27F}" srcOrd="9" destOrd="0" presId="urn:microsoft.com/office/officeart/2009/3/layout/RandomtoResultProcess"/>
    <dgm:cxn modelId="{66FCD9E5-526B-41C0-AFF9-BB89099C6236}" type="presParOf" srcId="{DBCB0D93-EAFC-4428-B7CB-50B5868429AA}" destId="{5CB17304-86CC-4BAA-8BA1-364A8B02E590}" srcOrd="10" destOrd="0" presId="urn:microsoft.com/office/officeart/2009/3/layout/RandomtoResultProcess"/>
    <dgm:cxn modelId="{575CBD08-2475-4C82-9559-2B830C0A67BC}" type="presParOf" srcId="{DBCB0D93-EAFC-4428-B7CB-50B5868429AA}" destId="{5D3DCB19-2C91-476C-AB93-E31E29A11E56}" srcOrd="11" destOrd="0" presId="urn:microsoft.com/office/officeart/2009/3/layout/RandomtoResultProcess"/>
    <dgm:cxn modelId="{7EA5C973-72F2-427D-949B-F96FAFE5BCD1}" type="presParOf" srcId="{DBCB0D93-EAFC-4428-B7CB-50B5868429AA}" destId="{5F868D41-89DE-46D9-8C2F-64E6AC16C3E2}" srcOrd="12" destOrd="0" presId="urn:microsoft.com/office/officeart/2009/3/layout/RandomtoResultProcess"/>
    <dgm:cxn modelId="{9C424C12-7F05-4F0A-B49A-9CD564BFA91E}" type="presParOf" srcId="{DBCB0D93-EAFC-4428-B7CB-50B5868429AA}" destId="{17B1E29C-6F5A-440B-ADD5-B67A38002CC8}" srcOrd="13" destOrd="0" presId="urn:microsoft.com/office/officeart/2009/3/layout/RandomtoResultProcess"/>
    <dgm:cxn modelId="{E33E810A-8BDE-4A8F-905A-D8C4BE08CE66}" type="presParOf" srcId="{DBCB0D93-EAFC-4428-B7CB-50B5868429AA}" destId="{947B50D8-B6D7-453F-9C45-9C127114CD20}" srcOrd="14" destOrd="0" presId="urn:microsoft.com/office/officeart/2009/3/layout/RandomtoResultProcess"/>
    <dgm:cxn modelId="{DFD7C304-66EB-4277-802C-928FD53C6C2D}" type="presParOf" srcId="{DBCB0D93-EAFC-4428-B7CB-50B5868429AA}" destId="{B8DEF711-4384-4624-BD8D-536FE1920666}" srcOrd="15" destOrd="0" presId="urn:microsoft.com/office/officeart/2009/3/layout/RandomtoResultProcess"/>
    <dgm:cxn modelId="{0FF7D954-C43A-42D0-B857-59545278000E}" type="presParOf" srcId="{DBCB0D93-EAFC-4428-B7CB-50B5868429AA}" destId="{BD95E754-38AF-4249-88C2-3CF5A55626EA}" srcOrd="16" destOrd="0" presId="urn:microsoft.com/office/officeart/2009/3/layout/RandomtoResultProcess"/>
    <dgm:cxn modelId="{D6A3F29F-15B3-4771-902C-3E791E972942}" type="presParOf" srcId="{DBCB0D93-EAFC-4428-B7CB-50B5868429AA}" destId="{55CD5380-89F7-40C2-8A30-9FCBD4ED299C}" srcOrd="17" destOrd="0" presId="urn:microsoft.com/office/officeart/2009/3/layout/RandomtoResultProcess"/>
    <dgm:cxn modelId="{57330B05-FF62-4DB9-B151-7EDDE8014DFA}" type="presParOf" srcId="{DBCB0D93-EAFC-4428-B7CB-50B5868429AA}" destId="{1E773ED5-C03E-4C17-A5E5-4E684744F3C9}" srcOrd="18" destOrd="0" presId="urn:microsoft.com/office/officeart/2009/3/layout/RandomtoResultProcess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0F5C403-A1E2-4C69-BC72-ECF307314007}" type="doc">
      <dgm:prSet loTypeId="urn:microsoft.com/office/officeart/2009/layout/CircleArrowProcess" loCatId="process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FF73FE38-5FB3-43F5-AD4D-2D1CB175C8F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Estabelecer normas nacionais</a:t>
          </a:r>
          <a:endParaRPr lang="pt-BR" b="1" dirty="0">
            <a:solidFill>
              <a:schemeClr val="bg1"/>
            </a:solidFill>
          </a:endParaRPr>
        </a:p>
      </dgm:t>
    </dgm:pt>
    <dgm:pt modelId="{774A6FFD-A2FA-4E25-B330-6D5D088C0202}" type="par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DA50483F-1FB2-4272-9876-F66C5EE23367}" type="sibTrans" cxnId="{39FC3C48-A474-4973-BE4B-C4BFAA812B83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2A068D3-56D5-4975-8195-D4D554892D15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Definir plano de ação nacional</a:t>
          </a:r>
          <a:endParaRPr lang="pt-BR" b="1" dirty="0">
            <a:solidFill>
              <a:schemeClr val="bg1"/>
            </a:solidFill>
          </a:endParaRPr>
        </a:p>
      </dgm:t>
    </dgm:pt>
    <dgm:pt modelId="{11B3A11A-7B24-46B5-8CFC-418658621C90}" type="par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0F71D7EA-0D92-45B1-9AA1-B72296D88374}" type="sibTrans" cxnId="{D2BF1F9B-1B69-4F93-A570-2C16EDAA5814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BB462A62-306B-4921-B4AC-B94CF6A90BAA}">
      <dgm:prSet phldrT="[Texto]"/>
      <dgm:spPr/>
      <dgm:t>
        <a:bodyPr/>
        <a:lstStyle/>
        <a:p>
          <a:r>
            <a:rPr lang="pt-BR" b="1" dirty="0" smtClean="0">
              <a:solidFill>
                <a:schemeClr val="bg1"/>
              </a:solidFill>
            </a:rPr>
            <a:t>Realizar a supervisão nacional</a:t>
          </a:r>
          <a:endParaRPr lang="pt-BR" b="1" dirty="0">
            <a:solidFill>
              <a:schemeClr val="bg1"/>
            </a:solidFill>
          </a:endParaRPr>
        </a:p>
      </dgm:t>
    </dgm:pt>
    <dgm:pt modelId="{FA295FE1-5525-45E3-89A0-431D9B8149B4}" type="par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1D352DB7-ADB8-46F2-92EA-1951EA89E98A}" type="sibTrans" cxnId="{D48D6419-F9F4-456C-9F7E-69A954B9D7F6}">
      <dgm:prSet/>
      <dgm:spPr/>
      <dgm:t>
        <a:bodyPr/>
        <a:lstStyle/>
        <a:p>
          <a:endParaRPr lang="pt-BR" b="1">
            <a:solidFill>
              <a:schemeClr val="bg1"/>
            </a:solidFill>
          </a:endParaRPr>
        </a:p>
      </dgm:t>
    </dgm:pt>
    <dgm:pt modelId="{235C20D2-C67B-46F2-8123-063464885223}" type="pres">
      <dgm:prSet presAssocID="{50F5C403-A1E2-4C69-BC72-ECF307314007}" presName="Name0" presStyleCnt="0">
        <dgm:presLayoutVars>
          <dgm:chMax val="7"/>
          <dgm:chPref val="7"/>
          <dgm:dir/>
          <dgm:animLvl val="lvl"/>
        </dgm:presLayoutVars>
      </dgm:prSet>
      <dgm:spPr/>
    </dgm:pt>
    <dgm:pt modelId="{E8B155BD-61E7-4598-975E-26717B8F973F}" type="pres">
      <dgm:prSet presAssocID="{FF73FE38-5FB3-43F5-AD4D-2D1CB175C8F5}" presName="Accent1" presStyleCnt="0"/>
      <dgm:spPr/>
    </dgm:pt>
    <dgm:pt modelId="{4C2237E6-A392-4667-9E39-24585CC89FC7}" type="pres">
      <dgm:prSet presAssocID="{FF73FE38-5FB3-43F5-AD4D-2D1CB175C8F5}" presName="Accent" presStyleLbl="node1" presStyleIdx="0" presStyleCnt="3"/>
      <dgm:spPr/>
      <dgm:t>
        <a:bodyPr/>
        <a:lstStyle/>
        <a:p>
          <a:endParaRPr lang="pt-BR"/>
        </a:p>
      </dgm:t>
    </dgm:pt>
    <dgm:pt modelId="{5C0DC754-630E-4E10-8BEA-CE6231DC1238}" type="pres">
      <dgm:prSet presAssocID="{FF73FE38-5FB3-43F5-AD4D-2D1CB175C8F5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24EC70B-053E-4731-855D-2171C4025D66}" type="pres">
      <dgm:prSet presAssocID="{B2A068D3-56D5-4975-8195-D4D554892D15}" presName="Accent2" presStyleCnt="0"/>
      <dgm:spPr/>
    </dgm:pt>
    <dgm:pt modelId="{67088F85-4A9D-40D4-B052-2F9146953D39}" type="pres">
      <dgm:prSet presAssocID="{B2A068D3-56D5-4975-8195-D4D554892D15}" presName="Accent" presStyleLbl="node1" presStyleIdx="1" presStyleCnt="3"/>
      <dgm:spPr/>
    </dgm:pt>
    <dgm:pt modelId="{7D6D6642-286E-4A75-B9C5-9216E56BE7C6}" type="pres">
      <dgm:prSet presAssocID="{B2A068D3-56D5-4975-8195-D4D554892D15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F084B8A-FEE1-4D5E-90FD-F3CBE2517DBB}" type="pres">
      <dgm:prSet presAssocID="{BB462A62-306B-4921-B4AC-B94CF6A90BAA}" presName="Accent3" presStyleCnt="0"/>
      <dgm:spPr/>
    </dgm:pt>
    <dgm:pt modelId="{52044246-504D-427B-9193-AA5B863BC2EF}" type="pres">
      <dgm:prSet presAssocID="{BB462A62-306B-4921-B4AC-B94CF6A90BAA}" presName="Accent" presStyleLbl="node1" presStyleIdx="2" presStyleCnt="3"/>
      <dgm:spPr/>
    </dgm:pt>
    <dgm:pt modelId="{D0948462-16AC-4E1B-A681-0622E15C4E27}" type="pres">
      <dgm:prSet presAssocID="{BB462A62-306B-4921-B4AC-B94CF6A90BAA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8596468C-AC43-41CC-814C-A6B46FFF29E0}" type="presOf" srcId="{BB462A62-306B-4921-B4AC-B94CF6A90BAA}" destId="{D0948462-16AC-4E1B-A681-0622E15C4E27}" srcOrd="0" destOrd="0" presId="urn:microsoft.com/office/officeart/2009/layout/CircleArrowProcess"/>
    <dgm:cxn modelId="{693CDB6E-1527-48D1-B389-AD29A8674704}" type="presOf" srcId="{B2A068D3-56D5-4975-8195-D4D554892D15}" destId="{7D6D6642-286E-4A75-B9C5-9216E56BE7C6}" srcOrd="0" destOrd="0" presId="urn:microsoft.com/office/officeart/2009/layout/CircleArrowProcess"/>
    <dgm:cxn modelId="{4BF95085-8C54-461F-A660-406A33530880}" type="presOf" srcId="{50F5C403-A1E2-4C69-BC72-ECF307314007}" destId="{235C20D2-C67B-46F2-8123-063464885223}" srcOrd="0" destOrd="0" presId="urn:microsoft.com/office/officeart/2009/layout/CircleArrowProcess"/>
    <dgm:cxn modelId="{D48D6419-F9F4-456C-9F7E-69A954B9D7F6}" srcId="{50F5C403-A1E2-4C69-BC72-ECF307314007}" destId="{BB462A62-306B-4921-B4AC-B94CF6A90BAA}" srcOrd="2" destOrd="0" parTransId="{FA295FE1-5525-45E3-89A0-431D9B8149B4}" sibTransId="{1D352DB7-ADB8-46F2-92EA-1951EA89E98A}"/>
    <dgm:cxn modelId="{39FC3C48-A474-4973-BE4B-C4BFAA812B83}" srcId="{50F5C403-A1E2-4C69-BC72-ECF307314007}" destId="{FF73FE38-5FB3-43F5-AD4D-2D1CB175C8F5}" srcOrd="0" destOrd="0" parTransId="{774A6FFD-A2FA-4E25-B330-6D5D088C0202}" sibTransId="{DA50483F-1FB2-4272-9876-F66C5EE23367}"/>
    <dgm:cxn modelId="{D2BF1F9B-1B69-4F93-A570-2C16EDAA5814}" srcId="{50F5C403-A1E2-4C69-BC72-ECF307314007}" destId="{B2A068D3-56D5-4975-8195-D4D554892D15}" srcOrd="1" destOrd="0" parTransId="{11B3A11A-7B24-46B5-8CFC-418658621C90}" sibTransId="{0F71D7EA-0D92-45B1-9AA1-B72296D88374}"/>
    <dgm:cxn modelId="{2588988D-FE5F-4114-8E1D-7F51F56FD955}" type="presOf" srcId="{FF73FE38-5FB3-43F5-AD4D-2D1CB175C8F5}" destId="{5C0DC754-630E-4E10-8BEA-CE6231DC1238}" srcOrd="0" destOrd="0" presId="urn:microsoft.com/office/officeart/2009/layout/CircleArrowProcess"/>
    <dgm:cxn modelId="{77146BC6-9065-476B-AF27-9024B0D7ED25}" type="presParOf" srcId="{235C20D2-C67B-46F2-8123-063464885223}" destId="{E8B155BD-61E7-4598-975E-26717B8F973F}" srcOrd="0" destOrd="0" presId="urn:microsoft.com/office/officeart/2009/layout/CircleArrowProcess"/>
    <dgm:cxn modelId="{E00DA8BE-C96A-443C-A805-6823540D5412}" type="presParOf" srcId="{E8B155BD-61E7-4598-975E-26717B8F973F}" destId="{4C2237E6-A392-4667-9E39-24585CC89FC7}" srcOrd="0" destOrd="0" presId="urn:microsoft.com/office/officeart/2009/layout/CircleArrowProcess"/>
    <dgm:cxn modelId="{162BB4DF-85A4-45F3-9ACB-1C44BD2AE1E0}" type="presParOf" srcId="{235C20D2-C67B-46F2-8123-063464885223}" destId="{5C0DC754-630E-4E10-8BEA-CE6231DC1238}" srcOrd="1" destOrd="0" presId="urn:microsoft.com/office/officeart/2009/layout/CircleArrowProcess"/>
    <dgm:cxn modelId="{90F1CC14-C655-405D-BD37-73A249705838}" type="presParOf" srcId="{235C20D2-C67B-46F2-8123-063464885223}" destId="{D24EC70B-053E-4731-855D-2171C4025D66}" srcOrd="2" destOrd="0" presId="urn:microsoft.com/office/officeart/2009/layout/CircleArrowProcess"/>
    <dgm:cxn modelId="{DF827CE8-C11F-4C56-86C1-D3C9B9FC5C91}" type="presParOf" srcId="{D24EC70B-053E-4731-855D-2171C4025D66}" destId="{67088F85-4A9D-40D4-B052-2F9146953D39}" srcOrd="0" destOrd="0" presId="urn:microsoft.com/office/officeart/2009/layout/CircleArrowProcess"/>
    <dgm:cxn modelId="{87103DE3-F30C-41CD-B400-714C648A5145}" type="presParOf" srcId="{235C20D2-C67B-46F2-8123-063464885223}" destId="{7D6D6642-286E-4A75-B9C5-9216E56BE7C6}" srcOrd="3" destOrd="0" presId="urn:microsoft.com/office/officeart/2009/layout/CircleArrowProcess"/>
    <dgm:cxn modelId="{885120C0-740F-4286-B21D-38FE952A2FC4}" type="presParOf" srcId="{235C20D2-C67B-46F2-8123-063464885223}" destId="{5F084B8A-FEE1-4D5E-90FD-F3CBE2517DBB}" srcOrd="4" destOrd="0" presId="urn:microsoft.com/office/officeart/2009/layout/CircleArrowProcess"/>
    <dgm:cxn modelId="{CD3D5F1C-9B39-422E-B667-5E4C77DD5438}" type="presParOf" srcId="{5F084B8A-FEE1-4D5E-90FD-F3CBE2517DBB}" destId="{52044246-504D-427B-9193-AA5B863BC2EF}" srcOrd="0" destOrd="0" presId="urn:microsoft.com/office/officeart/2009/layout/CircleArrowProcess"/>
    <dgm:cxn modelId="{213B1B23-4B0D-4FCB-88BF-D5CCC844D066}" type="presParOf" srcId="{235C20D2-C67B-46F2-8123-063464885223}" destId="{D0948462-16AC-4E1B-A681-0622E15C4E27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AC2DA4-DDEB-4C31-AA12-7D28DB86F6B4}">
      <dsp:nvSpPr>
        <dsp:cNvPr id="0" name=""/>
        <dsp:cNvSpPr/>
      </dsp:nvSpPr>
      <dsp:spPr>
        <a:xfrm>
          <a:off x="460404" y="1663380"/>
          <a:ext cx="2277197" cy="10004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>
              <a:solidFill>
                <a:schemeClr val="bg1"/>
              </a:solidFill>
            </a:rPr>
            <a:t>Concílio</a:t>
          </a:r>
          <a:endParaRPr lang="pt-BR" sz="2800" kern="1200" dirty="0"/>
        </a:p>
      </dsp:txBody>
      <dsp:txXfrm>
        <a:off x="460404" y="1663380"/>
        <a:ext cx="2277197" cy="1000493"/>
      </dsp:txXfrm>
    </dsp:sp>
    <dsp:sp modelId="{95550937-841D-4534-96B8-582A019145E0}">
      <dsp:nvSpPr>
        <dsp:cNvPr id="0" name=""/>
        <dsp:cNvSpPr/>
      </dsp:nvSpPr>
      <dsp:spPr>
        <a:xfrm>
          <a:off x="200763" y="1359092"/>
          <a:ext cx="241498" cy="24149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1D1248-3848-48CF-B419-75CDAC9A5C2B}">
      <dsp:nvSpPr>
        <dsp:cNvPr id="0" name=""/>
        <dsp:cNvSpPr/>
      </dsp:nvSpPr>
      <dsp:spPr>
        <a:xfrm>
          <a:off x="369811" y="1020995"/>
          <a:ext cx="241498" cy="24149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1E092D-B523-4AF5-BFF4-E1C809F54F40}">
      <dsp:nvSpPr>
        <dsp:cNvPr id="0" name=""/>
        <dsp:cNvSpPr/>
      </dsp:nvSpPr>
      <dsp:spPr>
        <a:xfrm>
          <a:off x="775529" y="1088614"/>
          <a:ext cx="379497" cy="37949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DEACC1-1BF5-4A68-8D16-A2C5BBBD1E2F}">
      <dsp:nvSpPr>
        <dsp:cNvPr id="0" name=""/>
        <dsp:cNvSpPr/>
      </dsp:nvSpPr>
      <dsp:spPr>
        <a:xfrm>
          <a:off x="1113626" y="716707"/>
          <a:ext cx="241498" cy="24149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0EE020-BF73-44FA-BF23-F4551DE7C634}">
      <dsp:nvSpPr>
        <dsp:cNvPr id="0" name=""/>
        <dsp:cNvSpPr/>
      </dsp:nvSpPr>
      <dsp:spPr>
        <a:xfrm>
          <a:off x="1553153" y="581468"/>
          <a:ext cx="241498" cy="24149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462EBC-1431-4CFC-89BC-3D691D5DD3A3}">
      <dsp:nvSpPr>
        <dsp:cNvPr id="0" name=""/>
        <dsp:cNvSpPr/>
      </dsp:nvSpPr>
      <dsp:spPr>
        <a:xfrm>
          <a:off x="2094110" y="818136"/>
          <a:ext cx="241498" cy="24149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86471D-FB42-4BB3-B5F9-E3968B87F61D}">
      <dsp:nvSpPr>
        <dsp:cNvPr id="0" name=""/>
        <dsp:cNvSpPr/>
      </dsp:nvSpPr>
      <dsp:spPr>
        <a:xfrm>
          <a:off x="2432208" y="987185"/>
          <a:ext cx="379497" cy="37949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456C83-2793-4055-A3EF-0E337760C022}">
      <dsp:nvSpPr>
        <dsp:cNvPr id="0" name=""/>
        <dsp:cNvSpPr/>
      </dsp:nvSpPr>
      <dsp:spPr>
        <a:xfrm>
          <a:off x="2905544" y="1359092"/>
          <a:ext cx="241498" cy="24149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B0EBD0-C22C-42A9-B358-E0A959DCAC14}">
      <dsp:nvSpPr>
        <dsp:cNvPr id="0" name=""/>
        <dsp:cNvSpPr/>
      </dsp:nvSpPr>
      <dsp:spPr>
        <a:xfrm>
          <a:off x="3108403" y="1731000"/>
          <a:ext cx="241498" cy="24149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00597D-C1D6-4505-AE8D-2F5E5A45699A}">
      <dsp:nvSpPr>
        <dsp:cNvPr id="0" name=""/>
        <dsp:cNvSpPr/>
      </dsp:nvSpPr>
      <dsp:spPr>
        <a:xfrm>
          <a:off x="1350295" y="1020995"/>
          <a:ext cx="620995" cy="620995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AB474F-1CA9-4151-A599-5D9926B884A2}">
      <dsp:nvSpPr>
        <dsp:cNvPr id="0" name=""/>
        <dsp:cNvSpPr/>
      </dsp:nvSpPr>
      <dsp:spPr>
        <a:xfrm>
          <a:off x="31714" y="2305766"/>
          <a:ext cx="241498" cy="24149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EE7F6E-D07D-4B1D-899A-DECBCAC96B4E}">
      <dsp:nvSpPr>
        <dsp:cNvPr id="0" name=""/>
        <dsp:cNvSpPr/>
      </dsp:nvSpPr>
      <dsp:spPr>
        <a:xfrm>
          <a:off x="234572" y="2610054"/>
          <a:ext cx="379497" cy="37949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73D1A3-05E6-477B-8391-F75F382DF029}">
      <dsp:nvSpPr>
        <dsp:cNvPr id="0" name=""/>
        <dsp:cNvSpPr/>
      </dsp:nvSpPr>
      <dsp:spPr>
        <a:xfrm>
          <a:off x="741719" y="2880532"/>
          <a:ext cx="551996" cy="55199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36B934-F9D4-491E-8AC0-C0E63FE3B79E}">
      <dsp:nvSpPr>
        <dsp:cNvPr id="0" name=""/>
        <dsp:cNvSpPr/>
      </dsp:nvSpPr>
      <dsp:spPr>
        <a:xfrm>
          <a:off x="1451724" y="3320059"/>
          <a:ext cx="241498" cy="24149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434BD2-D170-4EBD-9EC1-882DA4407875}">
      <dsp:nvSpPr>
        <dsp:cNvPr id="0" name=""/>
        <dsp:cNvSpPr/>
      </dsp:nvSpPr>
      <dsp:spPr>
        <a:xfrm>
          <a:off x="1586963" y="2880532"/>
          <a:ext cx="379497" cy="379497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797041-BD0B-4DAA-BF5C-4938E5AEE23C}">
      <dsp:nvSpPr>
        <dsp:cNvPr id="0" name=""/>
        <dsp:cNvSpPr/>
      </dsp:nvSpPr>
      <dsp:spPr>
        <a:xfrm>
          <a:off x="1925061" y="3353869"/>
          <a:ext cx="241498" cy="24149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036F92-55F7-4D65-8311-2EF8DFC6F3DF}">
      <dsp:nvSpPr>
        <dsp:cNvPr id="0" name=""/>
        <dsp:cNvSpPr/>
      </dsp:nvSpPr>
      <dsp:spPr>
        <a:xfrm>
          <a:off x="2229349" y="2812913"/>
          <a:ext cx="551996" cy="55199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660BAE-9ED1-44FA-BB65-8DB8D72CFE2A}">
      <dsp:nvSpPr>
        <dsp:cNvPr id="0" name=""/>
        <dsp:cNvSpPr/>
      </dsp:nvSpPr>
      <dsp:spPr>
        <a:xfrm>
          <a:off x="2973164" y="2677674"/>
          <a:ext cx="379497" cy="37949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2237E6-A392-4667-9E39-24585CC89FC7}">
      <dsp:nvSpPr>
        <dsp:cNvPr id="0" name=""/>
        <dsp:cNvSpPr/>
      </dsp:nvSpPr>
      <dsp:spPr>
        <a:xfrm rot="11932071">
          <a:off x="393588" y="890886"/>
          <a:ext cx="1958210" cy="1958508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0DC754-630E-4E10-8BEA-CE6231DC1238}">
      <dsp:nvSpPr>
        <dsp:cNvPr id="0" name=""/>
        <dsp:cNvSpPr/>
      </dsp:nvSpPr>
      <dsp:spPr>
        <a:xfrm>
          <a:off x="656969" y="1431448"/>
          <a:ext cx="1162775" cy="8684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100" b="1" kern="1200" dirty="0" smtClean="0">
              <a:solidFill>
                <a:schemeClr val="bg1"/>
              </a:solidFill>
            </a:rPr>
            <a:t>Presidência com direito a voto e Secretária Geral sem direito a voto</a:t>
          </a:r>
          <a:endParaRPr lang="pt-BR" sz="1100" b="1" kern="1200" dirty="0">
            <a:solidFill>
              <a:schemeClr val="bg1"/>
            </a:solidFill>
          </a:endParaRPr>
        </a:p>
      </dsp:txBody>
      <dsp:txXfrm>
        <a:off x="656969" y="1431448"/>
        <a:ext cx="1162775" cy="868427"/>
      </dsp:txXfrm>
    </dsp:sp>
    <dsp:sp modelId="{67088F85-4A9D-40D4-B052-2F9146953D39}">
      <dsp:nvSpPr>
        <dsp:cNvPr id="0" name=""/>
        <dsp:cNvSpPr/>
      </dsp:nvSpPr>
      <dsp:spPr>
        <a:xfrm rot="7165160">
          <a:off x="1462955" y="1062558"/>
          <a:ext cx="1958210" cy="1958508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6D6642-286E-4A75-B9C5-9216E56BE7C6}">
      <dsp:nvSpPr>
        <dsp:cNvPr id="0" name=""/>
        <dsp:cNvSpPr/>
      </dsp:nvSpPr>
      <dsp:spPr>
        <a:xfrm>
          <a:off x="1781977" y="1431450"/>
          <a:ext cx="1296497" cy="12176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>
              <a:solidFill>
                <a:schemeClr val="bg1"/>
              </a:solidFill>
            </a:rPr>
            <a:t>Representantes de setores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>
              <a:solidFill>
                <a:schemeClr val="bg1"/>
              </a:solidFill>
            </a:rPr>
            <a:t>identificados </a:t>
          </a:r>
          <a:r>
            <a:rPr lang="pt-BR" sz="1200" b="1" kern="1200" dirty="0" err="1" smtClean="0">
              <a:solidFill>
                <a:schemeClr val="bg1"/>
              </a:solidFill>
            </a:rPr>
            <a:t>confessionalmente</a:t>
          </a:r>
          <a:endParaRPr lang="pt-BR" sz="1200" b="1" kern="1200" dirty="0">
            <a:solidFill>
              <a:schemeClr val="bg1"/>
            </a:solidFill>
          </a:endParaRPr>
        </a:p>
      </dsp:txBody>
      <dsp:txXfrm>
        <a:off x="1781977" y="1431450"/>
        <a:ext cx="1296497" cy="1217685"/>
      </dsp:txXfrm>
    </dsp:sp>
    <dsp:sp modelId="{52044246-504D-427B-9193-AA5B863BC2EF}">
      <dsp:nvSpPr>
        <dsp:cNvPr id="0" name=""/>
        <dsp:cNvSpPr/>
      </dsp:nvSpPr>
      <dsp:spPr>
        <a:xfrm rot="6165356">
          <a:off x="1596642" y="2385280"/>
          <a:ext cx="1682406" cy="1683080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948462-16AC-4E1B-A681-0622E15C4E27}">
      <dsp:nvSpPr>
        <dsp:cNvPr id="0" name=""/>
        <dsp:cNvSpPr/>
      </dsp:nvSpPr>
      <dsp:spPr>
        <a:xfrm>
          <a:off x="1892672" y="2752921"/>
          <a:ext cx="1088140" cy="9827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200" b="1" kern="1200" dirty="0" smtClean="0">
              <a:solidFill>
                <a:schemeClr val="bg1"/>
              </a:solidFill>
            </a:rPr>
            <a:t>Representantes sinodais, representando comunidades e ministros/as</a:t>
          </a:r>
          <a:endParaRPr lang="pt-BR" sz="1200" b="1" kern="1200" dirty="0">
            <a:solidFill>
              <a:schemeClr val="bg1"/>
            </a:solidFill>
          </a:endParaRPr>
        </a:p>
      </dsp:txBody>
      <dsp:txXfrm>
        <a:off x="1892672" y="2752921"/>
        <a:ext cx="1088140" cy="98278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2237E6-A392-4667-9E39-24585CC89FC7}">
      <dsp:nvSpPr>
        <dsp:cNvPr id="0" name=""/>
        <dsp:cNvSpPr/>
      </dsp:nvSpPr>
      <dsp:spPr>
        <a:xfrm>
          <a:off x="2284684" y="0"/>
          <a:ext cx="2829626" cy="283005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0DC754-630E-4E10-8BEA-CE6231DC1238}">
      <dsp:nvSpPr>
        <dsp:cNvPr id="0" name=""/>
        <dsp:cNvSpPr/>
      </dsp:nvSpPr>
      <dsp:spPr>
        <a:xfrm>
          <a:off x="2910125" y="1021736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>
              <a:solidFill>
                <a:schemeClr val="bg1"/>
              </a:solidFill>
            </a:rPr>
            <a:t>Estabelecer normas complementares nacionais</a:t>
          </a:r>
          <a:endParaRPr lang="pt-BR" sz="1500" b="1" kern="1200" dirty="0">
            <a:solidFill>
              <a:schemeClr val="bg1"/>
            </a:solidFill>
          </a:endParaRPr>
        </a:p>
      </dsp:txBody>
      <dsp:txXfrm>
        <a:off x="2910125" y="1021736"/>
        <a:ext cx="1572368" cy="785996"/>
      </dsp:txXfrm>
    </dsp:sp>
    <dsp:sp modelId="{67088F85-4A9D-40D4-B052-2F9146953D39}">
      <dsp:nvSpPr>
        <dsp:cNvPr id="0" name=""/>
        <dsp:cNvSpPr/>
      </dsp:nvSpPr>
      <dsp:spPr>
        <a:xfrm>
          <a:off x="1498766" y="1626077"/>
          <a:ext cx="2829626" cy="283005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6D6642-286E-4A75-B9C5-9216E56BE7C6}">
      <dsp:nvSpPr>
        <dsp:cNvPr id="0" name=""/>
        <dsp:cNvSpPr/>
      </dsp:nvSpPr>
      <dsp:spPr>
        <a:xfrm>
          <a:off x="2127394" y="2657219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>
              <a:solidFill>
                <a:schemeClr val="bg1"/>
              </a:solidFill>
            </a:rPr>
            <a:t>Controlar as atividades administrativas</a:t>
          </a:r>
          <a:endParaRPr lang="pt-BR" sz="1500" b="1" kern="1200" dirty="0">
            <a:solidFill>
              <a:schemeClr val="bg1"/>
            </a:solidFill>
          </a:endParaRPr>
        </a:p>
      </dsp:txBody>
      <dsp:txXfrm>
        <a:off x="2127394" y="2657219"/>
        <a:ext cx="1572368" cy="785996"/>
      </dsp:txXfrm>
    </dsp:sp>
    <dsp:sp modelId="{52044246-504D-427B-9193-AA5B863BC2EF}">
      <dsp:nvSpPr>
        <dsp:cNvPr id="0" name=""/>
        <dsp:cNvSpPr/>
      </dsp:nvSpPr>
      <dsp:spPr>
        <a:xfrm>
          <a:off x="2486079" y="3446743"/>
          <a:ext cx="2431087" cy="2432061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948462-16AC-4E1B-A681-0622E15C4E27}">
      <dsp:nvSpPr>
        <dsp:cNvPr id="0" name=""/>
        <dsp:cNvSpPr/>
      </dsp:nvSpPr>
      <dsp:spPr>
        <a:xfrm>
          <a:off x="2913844" y="4295054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>
              <a:solidFill>
                <a:schemeClr val="bg1"/>
              </a:solidFill>
            </a:rPr>
            <a:t>Decidir sobre conflitos normativos</a:t>
          </a:r>
          <a:endParaRPr lang="pt-BR" sz="1500" b="1" kern="1200" dirty="0">
            <a:solidFill>
              <a:schemeClr val="bg1"/>
            </a:solidFill>
          </a:endParaRPr>
        </a:p>
      </dsp:txBody>
      <dsp:txXfrm>
        <a:off x="2913844" y="4295054"/>
        <a:ext cx="1572368" cy="78599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2237E6-A392-4667-9E39-24585CC89FC7}">
      <dsp:nvSpPr>
        <dsp:cNvPr id="0" name=""/>
        <dsp:cNvSpPr/>
      </dsp:nvSpPr>
      <dsp:spPr>
        <a:xfrm rot="11932071">
          <a:off x="-414477" y="1325700"/>
          <a:ext cx="2399056" cy="2399125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0DC754-630E-4E10-8BEA-CE6231DC1238}">
      <dsp:nvSpPr>
        <dsp:cNvPr id="0" name=""/>
        <dsp:cNvSpPr/>
      </dsp:nvSpPr>
      <dsp:spPr>
        <a:xfrm>
          <a:off x="54143" y="1994095"/>
          <a:ext cx="1430291" cy="10683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 dirty="0" smtClean="0">
              <a:solidFill>
                <a:schemeClr val="bg1"/>
              </a:solidFill>
            </a:rPr>
            <a:t>Presidência e Secretária Geral sem direito a voto</a:t>
          </a:r>
          <a:endParaRPr lang="pt-BR" sz="1700" b="1" kern="1200" dirty="0">
            <a:solidFill>
              <a:schemeClr val="bg1"/>
            </a:solidFill>
          </a:endParaRPr>
        </a:p>
      </dsp:txBody>
      <dsp:txXfrm>
        <a:off x="54143" y="1994095"/>
        <a:ext cx="1430291" cy="1068352"/>
      </dsp:txXfrm>
    </dsp:sp>
    <dsp:sp modelId="{52044246-504D-427B-9193-AA5B863BC2EF}">
      <dsp:nvSpPr>
        <dsp:cNvPr id="0" name=""/>
        <dsp:cNvSpPr/>
      </dsp:nvSpPr>
      <dsp:spPr>
        <a:xfrm rot="10800000">
          <a:off x="1305535" y="1633203"/>
          <a:ext cx="2060972" cy="2061843"/>
        </a:xfrm>
        <a:prstGeom prst="blockArc">
          <a:avLst>
            <a:gd name="adj1" fmla="val 0"/>
            <a:gd name="adj2" fmla="val 18900000"/>
            <a:gd name="adj3" fmla="val 1274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4ACC58-94BD-4BE2-8ED6-D0953F4C094A}">
      <dsp:nvSpPr>
        <dsp:cNvPr id="0" name=""/>
        <dsp:cNvSpPr/>
      </dsp:nvSpPr>
      <dsp:spPr>
        <a:xfrm>
          <a:off x="1464632" y="2367554"/>
          <a:ext cx="1829869" cy="6691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bg1"/>
              </a:solidFill>
            </a:rPr>
            <a:t>Representantes sinodais, com direito a voto</a:t>
          </a:r>
          <a:endParaRPr lang="pt-BR" sz="1800" b="1" kern="1200" dirty="0">
            <a:solidFill>
              <a:schemeClr val="bg1"/>
            </a:solidFill>
          </a:endParaRPr>
        </a:p>
      </dsp:txBody>
      <dsp:txXfrm>
        <a:off x="1464632" y="2367554"/>
        <a:ext cx="1829869" cy="66916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2237E6-A392-4667-9E39-24585CC89FC7}">
      <dsp:nvSpPr>
        <dsp:cNvPr id="0" name=""/>
        <dsp:cNvSpPr/>
      </dsp:nvSpPr>
      <dsp:spPr>
        <a:xfrm>
          <a:off x="2284684" y="0"/>
          <a:ext cx="2829626" cy="283005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0DC754-630E-4E10-8BEA-CE6231DC1238}">
      <dsp:nvSpPr>
        <dsp:cNvPr id="0" name=""/>
        <dsp:cNvSpPr/>
      </dsp:nvSpPr>
      <dsp:spPr>
        <a:xfrm>
          <a:off x="2910125" y="1021736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b="1" kern="1200" dirty="0" smtClean="0">
              <a:solidFill>
                <a:schemeClr val="bg1"/>
              </a:solidFill>
            </a:rPr>
            <a:t>promover</a:t>
          </a:r>
          <a:endParaRPr lang="pt-BR" sz="2500" b="1" kern="1200" dirty="0">
            <a:solidFill>
              <a:schemeClr val="bg1"/>
            </a:solidFill>
          </a:endParaRPr>
        </a:p>
      </dsp:txBody>
      <dsp:txXfrm>
        <a:off x="2910125" y="1021736"/>
        <a:ext cx="1572368" cy="785996"/>
      </dsp:txXfrm>
    </dsp:sp>
    <dsp:sp modelId="{67088F85-4A9D-40D4-B052-2F9146953D39}">
      <dsp:nvSpPr>
        <dsp:cNvPr id="0" name=""/>
        <dsp:cNvSpPr/>
      </dsp:nvSpPr>
      <dsp:spPr>
        <a:xfrm>
          <a:off x="1498766" y="1626077"/>
          <a:ext cx="2829626" cy="283005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6D6642-286E-4A75-B9C5-9216E56BE7C6}">
      <dsp:nvSpPr>
        <dsp:cNvPr id="0" name=""/>
        <dsp:cNvSpPr/>
      </dsp:nvSpPr>
      <dsp:spPr>
        <a:xfrm>
          <a:off x="2127394" y="2657219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b="1" kern="1200" dirty="0" smtClean="0">
              <a:solidFill>
                <a:schemeClr val="bg1"/>
              </a:solidFill>
            </a:rPr>
            <a:t>coordenar</a:t>
          </a:r>
          <a:endParaRPr lang="pt-BR" sz="2500" b="1" kern="1200" dirty="0">
            <a:solidFill>
              <a:schemeClr val="bg1"/>
            </a:solidFill>
          </a:endParaRPr>
        </a:p>
      </dsp:txBody>
      <dsp:txXfrm>
        <a:off x="2127394" y="2657219"/>
        <a:ext cx="1572368" cy="785996"/>
      </dsp:txXfrm>
    </dsp:sp>
    <dsp:sp modelId="{52044246-504D-427B-9193-AA5B863BC2EF}">
      <dsp:nvSpPr>
        <dsp:cNvPr id="0" name=""/>
        <dsp:cNvSpPr/>
      </dsp:nvSpPr>
      <dsp:spPr>
        <a:xfrm>
          <a:off x="2486079" y="3446743"/>
          <a:ext cx="2431087" cy="2432061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948462-16AC-4E1B-A681-0622E15C4E27}">
      <dsp:nvSpPr>
        <dsp:cNvPr id="0" name=""/>
        <dsp:cNvSpPr/>
      </dsp:nvSpPr>
      <dsp:spPr>
        <a:xfrm>
          <a:off x="2913844" y="4295054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b="1" kern="1200" dirty="0" smtClean="0">
              <a:solidFill>
                <a:schemeClr val="bg1"/>
              </a:solidFill>
            </a:rPr>
            <a:t>representar</a:t>
          </a:r>
          <a:endParaRPr lang="pt-BR" sz="2500" b="1" kern="1200" dirty="0">
            <a:solidFill>
              <a:schemeClr val="bg1"/>
            </a:solidFill>
          </a:endParaRPr>
        </a:p>
      </dsp:txBody>
      <dsp:txXfrm>
        <a:off x="2913844" y="4295054"/>
        <a:ext cx="1572368" cy="785996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2237E6-A392-4667-9E39-24585CC89FC7}">
      <dsp:nvSpPr>
        <dsp:cNvPr id="0" name=""/>
        <dsp:cNvSpPr/>
      </dsp:nvSpPr>
      <dsp:spPr>
        <a:xfrm>
          <a:off x="2284684" y="0"/>
          <a:ext cx="2829626" cy="283005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0DC754-630E-4E10-8BEA-CE6231DC1238}">
      <dsp:nvSpPr>
        <dsp:cNvPr id="0" name=""/>
        <dsp:cNvSpPr/>
      </dsp:nvSpPr>
      <dsp:spPr>
        <a:xfrm>
          <a:off x="2910125" y="1021736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b="1" kern="1200" dirty="0" smtClean="0">
              <a:solidFill>
                <a:schemeClr val="bg1"/>
              </a:solidFill>
            </a:rPr>
            <a:t>promover</a:t>
          </a:r>
          <a:endParaRPr lang="pt-BR" sz="2500" b="1" kern="1200" dirty="0">
            <a:solidFill>
              <a:schemeClr val="bg1"/>
            </a:solidFill>
          </a:endParaRPr>
        </a:p>
      </dsp:txBody>
      <dsp:txXfrm>
        <a:off x="2910125" y="1021736"/>
        <a:ext cx="1572368" cy="785996"/>
      </dsp:txXfrm>
    </dsp:sp>
    <dsp:sp modelId="{67088F85-4A9D-40D4-B052-2F9146953D39}">
      <dsp:nvSpPr>
        <dsp:cNvPr id="0" name=""/>
        <dsp:cNvSpPr/>
      </dsp:nvSpPr>
      <dsp:spPr>
        <a:xfrm>
          <a:off x="1498766" y="1626077"/>
          <a:ext cx="2829626" cy="283005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6D6642-286E-4A75-B9C5-9216E56BE7C6}">
      <dsp:nvSpPr>
        <dsp:cNvPr id="0" name=""/>
        <dsp:cNvSpPr/>
      </dsp:nvSpPr>
      <dsp:spPr>
        <a:xfrm>
          <a:off x="2127394" y="2657219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b="1" kern="1200" dirty="0" smtClean="0">
              <a:solidFill>
                <a:schemeClr val="bg1"/>
              </a:solidFill>
            </a:rPr>
            <a:t>coordenar</a:t>
          </a:r>
          <a:endParaRPr lang="pt-BR" sz="2500" b="1" kern="1200" dirty="0">
            <a:solidFill>
              <a:schemeClr val="bg1"/>
            </a:solidFill>
          </a:endParaRPr>
        </a:p>
      </dsp:txBody>
      <dsp:txXfrm>
        <a:off x="2127394" y="2657219"/>
        <a:ext cx="1572368" cy="785996"/>
      </dsp:txXfrm>
    </dsp:sp>
    <dsp:sp modelId="{52044246-504D-427B-9193-AA5B863BC2EF}">
      <dsp:nvSpPr>
        <dsp:cNvPr id="0" name=""/>
        <dsp:cNvSpPr/>
      </dsp:nvSpPr>
      <dsp:spPr>
        <a:xfrm>
          <a:off x="2486079" y="3446743"/>
          <a:ext cx="2431087" cy="2432061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948462-16AC-4E1B-A681-0622E15C4E27}">
      <dsp:nvSpPr>
        <dsp:cNvPr id="0" name=""/>
        <dsp:cNvSpPr/>
      </dsp:nvSpPr>
      <dsp:spPr>
        <a:xfrm>
          <a:off x="2913844" y="4295054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b="1" kern="1200" dirty="0" smtClean="0">
              <a:solidFill>
                <a:schemeClr val="bg1"/>
              </a:solidFill>
            </a:rPr>
            <a:t>representar</a:t>
          </a:r>
          <a:endParaRPr lang="pt-BR" sz="2500" b="1" kern="1200" dirty="0">
            <a:solidFill>
              <a:schemeClr val="bg1"/>
            </a:solidFill>
          </a:endParaRPr>
        </a:p>
      </dsp:txBody>
      <dsp:txXfrm>
        <a:off x="2913844" y="4295054"/>
        <a:ext cx="1572368" cy="785996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2237E6-A392-4667-9E39-24585CC89FC7}">
      <dsp:nvSpPr>
        <dsp:cNvPr id="0" name=""/>
        <dsp:cNvSpPr/>
      </dsp:nvSpPr>
      <dsp:spPr>
        <a:xfrm>
          <a:off x="2284684" y="0"/>
          <a:ext cx="2829626" cy="283005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0DC754-630E-4E10-8BEA-CE6231DC1238}">
      <dsp:nvSpPr>
        <dsp:cNvPr id="0" name=""/>
        <dsp:cNvSpPr/>
      </dsp:nvSpPr>
      <dsp:spPr>
        <a:xfrm>
          <a:off x="2910125" y="1021736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b="1" kern="1200" dirty="0" smtClean="0">
              <a:solidFill>
                <a:schemeClr val="bg1"/>
              </a:solidFill>
            </a:rPr>
            <a:t>promover</a:t>
          </a:r>
          <a:endParaRPr lang="pt-BR" sz="2500" b="1" kern="1200" dirty="0">
            <a:solidFill>
              <a:schemeClr val="bg1"/>
            </a:solidFill>
          </a:endParaRPr>
        </a:p>
      </dsp:txBody>
      <dsp:txXfrm>
        <a:off x="2910125" y="1021736"/>
        <a:ext cx="1572368" cy="785996"/>
      </dsp:txXfrm>
    </dsp:sp>
    <dsp:sp modelId="{67088F85-4A9D-40D4-B052-2F9146953D39}">
      <dsp:nvSpPr>
        <dsp:cNvPr id="0" name=""/>
        <dsp:cNvSpPr/>
      </dsp:nvSpPr>
      <dsp:spPr>
        <a:xfrm>
          <a:off x="1498766" y="1626077"/>
          <a:ext cx="2829626" cy="283005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6D6642-286E-4A75-B9C5-9216E56BE7C6}">
      <dsp:nvSpPr>
        <dsp:cNvPr id="0" name=""/>
        <dsp:cNvSpPr/>
      </dsp:nvSpPr>
      <dsp:spPr>
        <a:xfrm>
          <a:off x="2127394" y="2657219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b="1" kern="1200" dirty="0" smtClean="0">
              <a:solidFill>
                <a:schemeClr val="bg1"/>
              </a:solidFill>
            </a:rPr>
            <a:t>coordenar</a:t>
          </a:r>
          <a:endParaRPr lang="pt-BR" sz="2500" b="1" kern="1200" dirty="0">
            <a:solidFill>
              <a:schemeClr val="bg1"/>
            </a:solidFill>
          </a:endParaRPr>
        </a:p>
      </dsp:txBody>
      <dsp:txXfrm>
        <a:off x="2127394" y="2657219"/>
        <a:ext cx="1572368" cy="785996"/>
      </dsp:txXfrm>
    </dsp:sp>
    <dsp:sp modelId="{52044246-504D-427B-9193-AA5B863BC2EF}">
      <dsp:nvSpPr>
        <dsp:cNvPr id="0" name=""/>
        <dsp:cNvSpPr/>
      </dsp:nvSpPr>
      <dsp:spPr>
        <a:xfrm>
          <a:off x="2486079" y="3446743"/>
          <a:ext cx="2431087" cy="2432061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948462-16AC-4E1B-A681-0622E15C4E27}">
      <dsp:nvSpPr>
        <dsp:cNvPr id="0" name=""/>
        <dsp:cNvSpPr/>
      </dsp:nvSpPr>
      <dsp:spPr>
        <a:xfrm>
          <a:off x="2913844" y="4295054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500" b="1" kern="1200" dirty="0" smtClean="0">
              <a:solidFill>
                <a:schemeClr val="bg1"/>
              </a:solidFill>
            </a:rPr>
            <a:t>representar</a:t>
          </a:r>
          <a:endParaRPr lang="pt-BR" sz="2500" b="1" kern="1200" dirty="0">
            <a:solidFill>
              <a:schemeClr val="bg1"/>
            </a:solidFill>
          </a:endParaRPr>
        </a:p>
      </dsp:txBody>
      <dsp:txXfrm>
        <a:off x="2913844" y="4295054"/>
        <a:ext cx="1572368" cy="785996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950CD2-0375-42AB-959D-4B39E7332287}">
      <dsp:nvSpPr>
        <dsp:cNvPr id="0" name=""/>
        <dsp:cNvSpPr/>
      </dsp:nvSpPr>
      <dsp:spPr>
        <a:xfrm>
          <a:off x="3368597" y="2526812"/>
          <a:ext cx="1687741" cy="168774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  <a:latin typeface="Arial Narrow" pitchFamily="34" charset="0"/>
            </a:rPr>
            <a:t>Áreas comuns para a Presidência e Secretaria Geral</a:t>
          </a:r>
          <a:endParaRPr lang="pt-BR" sz="1400" b="1" kern="1200" dirty="0">
            <a:solidFill>
              <a:schemeClr val="bg1"/>
            </a:solidFill>
            <a:latin typeface="Arial Narrow" pitchFamily="34" charset="0"/>
          </a:endParaRPr>
        </a:p>
      </dsp:txBody>
      <dsp:txXfrm>
        <a:off x="3615761" y="2773976"/>
        <a:ext cx="1193413" cy="1193413"/>
      </dsp:txXfrm>
    </dsp:sp>
    <dsp:sp modelId="{FA98DF5D-AEC3-436E-934A-6770BF5EE2C2}">
      <dsp:nvSpPr>
        <dsp:cNvPr id="0" name=""/>
        <dsp:cNvSpPr/>
      </dsp:nvSpPr>
      <dsp:spPr>
        <a:xfrm rot="16200000">
          <a:off x="3952442" y="1764001"/>
          <a:ext cx="520050" cy="57383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b="1" kern="1200">
            <a:solidFill>
              <a:schemeClr val="bg1"/>
            </a:solidFill>
            <a:latin typeface="Arial Narrow" pitchFamily="34" charset="0"/>
          </a:endParaRPr>
        </a:p>
      </dsp:txBody>
      <dsp:txXfrm>
        <a:off x="4030450" y="1956775"/>
        <a:ext cx="364035" cy="344300"/>
      </dsp:txXfrm>
    </dsp:sp>
    <dsp:sp modelId="{27823877-CDD9-4F9E-9376-8F4834E8FBB2}">
      <dsp:nvSpPr>
        <dsp:cNvPr id="0" name=""/>
        <dsp:cNvSpPr/>
      </dsp:nvSpPr>
      <dsp:spPr>
        <a:xfrm>
          <a:off x="3452984" y="26618"/>
          <a:ext cx="1518967" cy="151896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  <a:latin typeface="Arial Narrow" pitchFamily="34" charset="0"/>
            </a:rPr>
            <a:t>Comunicação</a:t>
          </a:r>
          <a:endParaRPr lang="pt-BR" sz="1400" b="1" kern="1200" dirty="0">
            <a:solidFill>
              <a:schemeClr val="bg1"/>
            </a:solidFill>
            <a:latin typeface="Arial Narrow" pitchFamily="34" charset="0"/>
          </a:endParaRPr>
        </a:p>
      </dsp:txBody>
      <dsp:txXfrm>
        <a:off x="3675432" y="249066"/>
        <a:ext cx="1074071" cy="1074071"/>
      </dsp:txXfrm>
    </dsp:sp>
    <dsp:sp modelId="{09713B35-D23D-4680-9695-5A04864425DE}">
      <dsp:nvSpPr>
        <dsp:cNvPr id="0" name=""/>
        <dsp:cNvSpPr/>
      </dsp:nvSpPr>
      <dsp:spPr>
        <a:xfrm rot="18900000">
          <a:off x="4885658" y="2150552"/>
          <a:ext cx="520050" cy="57383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b="1" kern="1200">
            <a:solidFill>
              <a:schemeClr val="bg1"/>
            </a:solidFill>
            <a:latin typeface="Arial Narrow" pitchFamily="34" charset="0"/>
          </a:endParaRPr>
        </a:p>
      </dsp:txBody>
      <dsp:txXfrm>
        <a:off x="4908506" y="2320478"/>
        <a:ext cx="364035" cy="344300"/>
      </dsp:txXfrm>
    </dsp:sp>
    <dsp:sp modelId="{ED7A5B6A-546D-44C1-913C-2A6E09027D1F}">
      <dsp:nvSpPr>
        <dsp:cNvPr id="0" name=""/>
        <dsp:cNvSpPr/>
      </dsp:nvSpPr>
      <dsp:spPr>
        <a:xfrm>
          <a:off x="5280559" y="783624"/>
          <a:ext cx="1518967" cy="151896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  <a:latin typeface="Arial Narrow" pitchFamily="34" charset="0"/>
            </a:rPr>
            <a:t>Formação</a:t>
          </a:r>
          <a:endParaRPr lang="pt-BR" sz="1400" b="1" kern="1200" dirty="0">
            <a:solidFill>
              <a:schemeClr val="bg1"/>
            </a:solidFill>
            <a:latin typeface="Arial Narrow" pitchFamily="34" charset="0"/>
          </a:endParaRPr>
        </a:p>
      </dsp:txBody>
      <dsp:txXfrm>
        <a:off x="5503007" y="1006072"/>
        <a:ext cx="1074071" cy="1074071"/>
      </dsp:txXfrm>
    </dsp:sp>
    <dsp:sp modelId="{919A32A2-844E-4EDF-9006-220766C42ED8}">
      <dsp:nvSpPr>
        <dsp:cNvPr id="0" name=""/>
        <dsp:cNvSpPr/>
      </dsp:nvSpPr>
      <dsp:spPr>
        <a:xfrm>
          <a:off x="5272208" y="3083767"/>
          <a:ext cx="520050" cy="57383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b="1" kern="1200">
            <a:solidFill>
              <a:schemeClr val="bg1"/>
            </a:solidFill>
          </a:endParaRPr>
        </a:p>
      </dsp:txBody>
      <dsp:txXfrm>
        <a:off x="5272208" y="3198533"/>
        <a:ext cx="364035" cy="344300"/>
      </dsp:txXfrm>
    </dsp:sp>
    <dsp:sp modelId="{96CC5C3F-CE15-4B62-9AB6-C613821A2212}">
      <dsp:nvSpPr>
        <dsp:cNvPr id="0" name=""/>
        <dsp:cNvSpPr/>
      </dsp:nvSpPr>
      <dsp:spPr>
        <a:xfrm>
          <a:off x="6037565" y="2611199"/>
          <a:ext cx="1518967" cy="151896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  <a:latin typeface="Arial Narrow" pitchFamily="34" charset="0"/>
            </a:rPr>
            <a:t>Habilitação ministerial</a:t>
          </a:r>
          <a:endParaRPr lang="pt-BR" sz="1400" b="1" kern="1200" dirty="0">
            <a:solidFill>
              <a:schemeClr val="bg1"/>
            </a:solidFill>
            <a:latin typeface="Arial Narrow" pitchFamily="34" charset="0"/>
          </a:endParaRPr>
        </a:p>
      </dsp:txBody>
      <dsp:txXfrm>
        <a:off x="6260013" y="2833647"/>
        <a:ext cx="1074071" cy="1074071"/>
      </dsp:txXfrm>
    </dsp:sp>
    <dsp:sp modelId="{68140D23-F18F-4D82-8A62-BC8E1E24D036}">
      <dsp:nvSpPr>
        <dsp:cNvPr id="0" name=""/>
        <dsp:cNvSpPr/>
      </dsp:nvSpPr>
      <dsp:spPr>
        <a:xfrm rot="2700000">
          <a:off x="4885658" y="4016982"/>
          <a:ext cx="520050" cy="57383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b="1" kern="1200">
            <a:solidFill>
              <a:schemeClr val="bg1"/>
            </a:solidFill>
            <a:latin typeface="Arial Narrow" pitchFamily="34" charset="0"/>
          </a:endParaRPr>
        </a:p>
      </dsp:txBody>
      <dsp:txXfrm>
        <a:off x="4908506" y="4076588"/>
        <a:ext cx="364035" cy="344300"/>
      </dsp:txXfrm>
    </dsp:sp>
    <dsp:sp modelId="{80370264-937B-42E9-ABD8-B7BC41C3CE37}">
      <dsp:nvSpPr>
        <dsp:cNvPr id="0" name=""/>
        <dsp:cNvSpPr/>
      </dsp:nvSpPr>
      <dsp:spPr>
        <a:xfrm>
          <a:off x="5280559" y="4438775"/>
          <a:ext cx="1518967" cy="1518967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  <a:latin typeface="Arial Narrow" pitchFamily="34" charset="0"/>
            </a:rPr>
            <a:t>Ministérios</a:t>
          </a:r>
          <a:endParaRPr lang="pt-BR" sz="1400" b="1" kern="1200" dirty="0">
            <a:solidFill>
              <a:schemeClr val="bg1"/>
            </a:solidFill>
            <a:latin typeface="Arial Narrow" pitchFamily="34" charset="0"/>
          </a:endParaRPr>
        </a:p>
      </dsp:txBody>
      <dsp:txXfrm>
        <a:off x="5503007" y="4661223"/>
        <a:ext cx="1074071" cy="1074071"/>
      </dsp:txXfrm>
    </dsp:sp>
    <dsp:sp modelId="{138A8C20-A096-4F6A-A978-441B7603673A}">
      <dsp:nvSpPr>
        <dsp:cNvPr id="0" name=""/>
        <dsp:cNvSpPr/>
      </dsp:nvSpPr>
      <dsp:spPr>
        <a:xfrm rot="5400000">
          <a:off x="3952442" y="4403533"/>
          <a:ext cx="520050" cy="57383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b="1" kern="1200">
            <a:solidFill>
              <a:schemeClr val="bg1"/>
            </a:solidFill>
            <a:latin typeface="Arial Narrow" pitchFamily="34" charset="0"/>
          </a:endParaRPr>
        </a:p>
      </dsp:txBody>
      <dsp:txXfrm>
        <a:off x="4030450" y="4440292"/>
        <a:ext cx="364035" cy="344300"/>
      </dsp:txXfrm>
    </dsp:sp>
    <dsp:sp modelId="{D3A0857D-2CC9-4245-BFAA-179E678391DA}">
      <dsp:nvSpPr>
        <dsp:cNvPr id="0" name=""/>
        <dsp:cNvSpPr/>
      </dsp:nvSpPr>
      <dsp:spPr>
        <a:xfrm>
          <a:off x="3452984" y="5195781"/>
          <a:ext cx="1518967" cy="1518967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  <a:latin typeface="Arial Narrow" pitchFamily="34" charset="0"/>
            </a:rPr>
            <a:t>Sustentabilidade </a:t>
          </a:r>
          <a:r>
            <a:rPr lang="pt-BR" sz="1400" b="1" kern="1200" dirty="0">
              <a:solidFill>
                <a:schemeClr val="bg1"/>
              </a:solidFill>
              <a:latin typeface="Arial Narrow" pitchFamily="34" charset="0"/>
            </a:rPr>
            <a:t>financeira</a:t>
          </a:r>
        </a:p>
      </dsp:txBody>
      <dsp:txXfrm>
        <a:off x="3675432" y="5418229"/>
        <a:ext cx="1074071" cy="1074071"/>
      </dsp:txXfrm>
    </dsp:sp>
    <dsp:sp modelId="{7FCA96EC-47A7-47AE-BBDD-9411AA866DE7}">
      <dsp:nvSpPr>
        <dsp:cNvPr id="0" name=""/>
        <dsp:cNvSpPr/>
      </dsp:nvSpPr>
      <dsp:spPr>
        <a:xfrm rot="8100000">
          <a:off x="3019227" y="4016982"/>
          <a:ext cx="520050" cy="57383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b="1" kern="1200">
            <a:solidFill>
              <a:schemeClr val="bg1"/>
            </a:solidFill>
            <a:latin typeface="Arial Narrow" pitchFamily="34" charset="0"/>
          </a:endParaRPr>
        </a:p>
      </dsp:txBody>
      <dsp:txXfrm rot="10800000">
        <a:off x="3152394" y="4076588"/>
        <a:ext cx="364035" cy="344300"/>
      </dsp:txXfrm>
    </dsp:sp>
    <dsp:sp modelId="{95553328-63D7-4E55-94AE-82A5ACBAFA3F}">
      <dsp:nvSpPr>
        <dsp:cNvPr id="0" name=""/>
        <dsp:cNvSpPr/>
      </dsp:nvSpPr>
      <dsp:spPr>
        <a:xfrm>
          <a:off x="1625409" y="4438775"/>
          <a:ext cx="1518967" cy="151896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  <a:latin typeface="Arial Narrow" pitchFamily="34" charset="0"/>
            </a:rPr>
            <a:t>Missão</a:t>
          </a:r>
          <a:endParaRPr lang="pt-BR" sz="1400" b="1" kern="1200" dirty="0">
            <a:solidFill>
              <a:schemeClr val="bg1"/>
            </a:solidFill>
            <a:latin typeface="Arial Narrow" pitchFamily="34" charset="0"/>
          </a:endParaRPr>
        </a:p>
      </dsp:txBody>
      <dsp:txXfrm>
        <a:off x="1847857" y="4661223"/>
        <a:ext cx="1074071" cy="1074071"/>
      </dsp:txXfrm>
    </dsp:sp>
    <dsp:sp modelId="{99856876-6F3A-480F-A8ED-DA4544815A34}">
      <dsp:nvSpPr>
        <dsp:cNvPr id="0" name=""/>
        <dsp:cNvSpPr/>
      </dsp:nvSpPr>
      <dsp:spPr>
        <a:xfrm rot="10800000">
          <a:off x="2632676" y="3083767"/>
          <a:ext cx="520050" cy="57383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b="1" kern="1200">
            <a:solidFill>
              <a:schemeClr val="bg1"/>
            </a:solidFill>
            <a:latin typeface="Arial Narrow" pitchFamily="34" charset="0"/>
          </a:endParaRPr>
        </a:p>
      </dsp:txBody>
      <dsp:txXfrm rot="10800000">
        <a:off x="2788691" y="3198533"/>
        <a:ext cx="364035" cy="344300"/>
      </dsp:txXfrm>
    </dsp:sp>
    <dsp:sp modelId="{58795942-4783-4315-AE77-C57B7AEF6EEA}">
      <dsp:nvSpPr>
        <dsp:cNvPr id="0" name=""/>
        <dsp:cNvSpPr/>
      </dsp:nvSpPr>
      <dsp:spPr>
        <a:xfrm>
          <a:off x="868402" y="2611199"/>
          <a:ext cx="1518967" cy="151896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err="1" smtClean="0">
              <a:solidFill>
                <a:schemeClr val="bg1"/>
              </a:solidFill>
              <a:latin typeface="Arial Narrow" pitchFamily="34" charset="0"/>
            </a:rPr>
            <a:t>Ecumene</a:t>
          </a:r>
          <a:endParaRPr lang="pt-BR" sz="1400" b="1" kern="1200" dirty="0">
            <a:solidFill>
              <a:schemeClr val="bg1"/>
            </a:solidFill>
            <a:latin typeface="Arial Narrow" pitchFamily="34" charset="0"/>
          </a:endParaRPr>
        </a:p>
      </dsp:txBody>
      <dsp:txXfrm>
        <a:off x="1090850" y="2833647"/>
        <a:ext cx="1074071" cy="1074071"/>
      </dsp:txXfrm>
    </dsp:sp>
    <dsp:sp modelId="{FFD3A7E8-BD7C-4ABE-BA2E-43325D2A8FB0}">
      <dsp:nvSpPr>
        <dsp:cNvPr id="0" name=""/>
        <dsp:cNvSpPr/>
      </dsp:nvSpPr>
      <dsp:spPr>
        <a:xfrm rot="13500000">
          <a:off x="3019227" y="2150552"/>
          <a:ext cx="520050" cy="57383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1400" b="1" kern="1200">
            <a:solidFill>
              <a:schemeClr val="bg1"/>
            </a:solidFill>
            <a:latin typeface="Arial Narrow" pitchFamily="34" charset="0"/>
          </a:endParaRPr>
        </a:p>
      </dsp:txBody>
      <dsp:txXfrm rot="10800000">
        <a:off x="3152394" y="2320478"/>
        <a:ext cx="364035" cy="344300"/>
      </dsp:txXfrm>
    </dsp:sp>
    <dsp:sp modelId="{2CC9280C-8B2A-4A32-BC95-AD478E2FD864}">
      <dsp:nvSpPr>
        <dsp:cNvPr id="0" name=""/>
        <dsp:cNvSpPr/>
      </dsp:nvSpPr>
      <dsp:spPr>
        <a:xfrm>
          <a:off x="1625409" y="783624"/>
          <a:ext cx="1518967" cy="151896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  <a:latin typeface="Arial Narrow" pitchFamily="34" charset="0"/>
            </a:rPr>
            <a:t>Temas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  <a:latin typeface="Arial Narrow" pitchFamily="34" charset="0"/>
            </a:rPr>
            <a:t> específicos</a:t>
          </a:r>
          <a:endParaRPr lang="pt-BR" sz="1400" b="1" kern="1200" dirty="0">
            <a:solidFill>
              <a:schemeClr val="bg1"/>
            </a:solidFill>
            <a:latin typeface="Arial Narrow" pitchFamily="34" charset="0"/>
          </a:endParaRPr>
        </a:p>
      </dsp:txBody>
      <dsp:txXfrm>
        <a:off x="1847857" y="1006072"/>
        <a:ext cx="1074071" cy="1074071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0C0457-885A-4E84-925C-93BFCFEEACC4}">
      <dsp:nvSpPr>
        <dsp:cNvPr id="0" name=""/>
        <dsp:cNvSpPr/>
      </dsp:nvSpPr>
      <dsp:spPr>
        <a:xfrm>
          <a:off x="-6918834" y="-1058280"/>
          <a:ext cx="8237961" cy="8237961"/>
        </a:xfrm>
        <a:prstGeom prst="blockArc">
          <a:avLst>
            <a:gd name="adj1" fmla="val 18900000"/>
            <a:gd name="adj2" fmla="val 2700000"/>
            <a:gd name="adj3" fmla="val 262"/>
          </a:avLst>
        </a:pr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BF116D-B8B8-40E3-804C-C75571FF5BCF}">
      <dsp:nvSpPr>
        <dsp:cNvPr id="0" name=""/>
        <dsp:cNvSpPr/>
      </dsp:nvSpPr>
      <dsp:spPr>
        <a:xfrm>
          <a:off x="849650" y="612140"/>
          <a:ext cx="5282226" cy="122428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71772" tIns="66040" rIns="66040" bIns="6604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b="1" kern="1200" dirty="0" smtClean="0"/>
            <a:t>gestão</a:t>
          </a:r>
          <a:endParaRPr lang="pt-BR" sz="26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b="1" kern="1200" dirty="0" smtClean="0"/>
            <a:t>execução, coordenação, planejamento</a:t>
          </a:r>
          <a:endParaRPr lang="pt-BR" sz="2000" b="1" kern="1200" dirty="0"/>
        </a:p>
      </dsp:txBody>
      <dsp:txXfrm>
        <a:off x="849650" y="612140"/>
        <a:ext cx="5282226" cy="1224280"/>
      </dsp:txXfrm>
    </dsp:sp>
    <dsp:sp modelId="{A02996D4-6922-4A2B-8BF1-5A54F72A1EB3}">
      <dsp:nvSpPr>
        <dsp:cNvPr id="0" name=""/>
        <dsp:cNvSpPr/>
      </dsp:nvSpPr>
      <dsp:spPr>
        <a:xfrm>
          <a:off x="84475" y="459105"/>
          <a:ext cx="1530350" cy="1530350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2C19A33-96FD-43C5-83A5-074D16FDD167}">
      <dsp:nvSpPr>
        <dsp:cNvPr id="0" name=""/>
        <dsp:cNvSpPr/>
      </dsp:nvSpPr>
      <dsp:spPr>
        <a:xfrm>
          <a:off x="1294676" y="2448560"/>
          <a:ext cx="4837200" cy="1224280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71772" tIns="66040" rIns="66040" bIns="6604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b="1" kern="1200" dirty="0" smtClean="0"/>
            <a:t>promoção</a:t>
          </a:r>
          <a:endParaRPr lang="pt-BR" sz="26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b="1" kern="1200" dirty="0" smtClean="0"/>
            <a:t>integração, colaboração,  </a:t>
          </a:r>
          <a:endParaRPr lang="pt-BR" sz="2000" b="1" kern="1200" dirty="0"/>
        </a:p>
      </dsp:txBody>
      <dsp:txXfrm>
        <a:off x="1294676" y="2448560"/>
        <a:ext cx="4837200" cy="1224280"/>
      </dsp:txXfrm>
    </dsp:sp>
    <dsp:sp modelId="{7174324F-5E9C-498C-934D-7221E5CEB3A7}">
      <dsp:nvSpPr>
        <dsp:cNvPr id="0" name=""/>
        <dsp:cNvSpPr/>
      </dsp:nvSpPr>
      <dsp:spPr>
        <a:xfrm>
          <a:off x="529501" y="2295525"/>
          <a:ext cx="1530350" cy="1530350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80DB432-C8C3-459B-B77A-9109D2FA464E}">
      <dsp:nvSpPr>
        <dsp:cNvPr id="0" name=""/>
        <dsp:cNvSpPr/>
      </dsp:nvSpPr>
      <dsp:spPr>
        <a:xfrm>
          <a:off x="849650" y="4284980"/>
          <a:ext cx="5282226" cy="122428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71772" tIns="66040" rIns="66040" bIns="66040" numCol="1" spcCol="1270" anchor="t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b="1" kern="1200" dirty="0" smtClean="0"/>
            <a:t>representação</a:t>
          </a:r>
          <a:endParaRPr lang="pt-BR" sz="2600" b="1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2000" b="1" kern="1200" dirty="0" smtClean="0"/>
            <a:t>participação, posicionamento</a:t>
          </a:r>
          <a:endParaRPr lang="pt-BR" sz="2000" b="1" kern="1200" dirty="0"/>
        </a:p>
      </dsp:txBody>
      <dsp:txXfrm>
        <a:off x="849650" y="4284980"/>
        <a:ext cx="5282226" cy="1224280"/>
      </dsp:txXfrm>
    </dsp:sp>
    <dsp:sp modelId="{B9E7D19F-2AAE-426A-9494-3C4EB03A8941}">
      <dsp:nvSpPr>
        <dsp:cNvPr id="0" name=""/>
        <dsp:cNvSpPr/>
      </dsp:nvSpPr>
      <dsp:spPr>
        <a:xfrm>
          <a:off x="84475" y="4131945"/>
          <a:ext cx="1530350" cy="1530350"/>
        </a:xfrm>
        <a:prstGeom prst="ellipse">
          <a:avLst/>
        </a:prstGeom>
        <a:solidFill>
          <a:schemeClr val="accent4">
            <a:lumMod val="20000"/>
            <a:lumOff val="80000"/>
          </a:schemeClr>
        </a:soli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1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AC2DA4-DDEB-4C31-AA12-7D28DB86F6B4}">
      <dsp:nvSpPr>
        <dsp:cNvPr id="0" name=""/>
        <dsp:cNvSpPr/>
      </dsp:nvSpPr>
      <dsp:spPr>
        <a:xfrm>
          <a:off x="1034642" y="1015759"/>
          <a:ext cx="2080891" cy="9142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b="1" kern="1200" smtClean="0"/>
            <a:t>Concílio</a:t>
          </a:r>
          <a:endParaRPr lang="pt-BR" sz="3200" kern="1200" dirty="0"/>
        </a:p>
      </dsp:txBody>
      <dsp:txXfrm>
        <a:off x="1034642" y="1015759"/>
        <a:ext cx="2080891" cy="914245"/>
      </dsp:txXfrm>
    </dsp:sp>
    <dsp:sp modelId="{95550937-841D-4534-96B8-582A019145E0}">
      <dsp:nvSpPr>
        <dsp:cNvPr id="0" name=""/>
        <dsp:cNvSpPr/>
      </dsp:nvSpPr>
      <dsp:spPr>
        <a:xfrm>
          <a:off x="797383" y="737702"/>
          <a:ext cx="220680" cy="22068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1D1248-3848-48CF-B419-75CDAC9A5C2B}">
      <dsp:nvSpPr>
        <dsp:cNvPr id="0" name=""/>
        <dsp:cNvSpPr/>
      </dsp:nvSpPr>
      <dsp:spPr>
        <a:xfrm>
          <a:off x="951859" y="428750"/>
          <a:ext cx="220680" cy="22068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1E092D-B523-4AF5-BFF4-E1C809F54F40}">
      <dsp:nvSpPr>
        <dsp:cNvPr id="0" name=""/>
        <dsp:cNvSpPr/>
      </dsp:nvSpPr>
      <dsp:spPr>
        <a:xfrm>
          <a:off x="1322601" y="490540"/>
          <a:ext cx="346782" cy="34678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DEACC1-1BF5-4A68-8D16-A2C5BBBD1E2F}">
      <dsp:nvSpPr>
        <dsp:cNvPr id="0" name=""/>
        <dsp:cNvSpPr/>
      </dsp:nvSpPr>
      <dsp:spPr>
        <a:xfrm>
          <a:off x="1631553" y="150693"/>
          <a:ext cx="220680" cy="22068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0EE020-BF73-44FA-BF23-F4551DE7C634}">
      <dsp:nvSpPr>
        <dsp:cNvPr id="0" name=""/>
        <dsp:cNvSpPr/>
      </dsp:nvSpPr>
      <dsp:spPr>
        <a:xfrm>
          <a:off x="2033191" y="27112"/>
          <a:ext cx="220680" cy="220680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462EBC-1431-4CFC-89BC-3D691D5DD3A3}">
      <dsp:nvSpPr>
        <dsp:cNvPr id="0" name=""/>
        <dsp:cNvSpPr/>
      </dsp:nvSpPr>
      <dsp:spPr>
        <a:xfrm>
          <a:off x="2527514" y="243379"/>
          <a:ext cx="220680" cy="22068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86471D-FB42-4BB3-B5F9-E3968B87F61D}">
      <dsp:nvSpPr>
        <dsp:cNvPr id="0" name=""/>
        <dsp:cNvSpPr/>
      </dsp:nvSpPr>
      <dsp:spPr>
        <a:xfrm>
          <a:off x="2836466" y="397855"/>
          <a:ext cx="346782" cy="34678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456C83-2793-4055-A3EF-0E337760C022}">
      <dsp:nvSpPr>
        <dsp:cNvPr id="0" name=""/>
        <dsp:cNvSpPr/>
      </dsp:nvSpPr>
      <dsp:spPr>
        <a:xfrm>
          <a:off x="3268999" y="737702"/>
          <a:ext cx="220680" cy="22068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B0EBD0-C22C-42A9-B358-E0A959DCAC14}">
      <dsp:nvSpPr>
        <dsp:cNvPr id="0" name=""/>
        <dsp:cNvSpPr/>
      </dsp:nvSpPr>
      <dsp:spPr>
        <a:xfrm>
          <a:off x="3454370" y="1077549"/>
          <a:ext cx="220680" cy="22068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00597D-C1D6-4505-AE8D-2F5E5A45699A}">
      <dsp:nvSpPr>
        <dsp:cNvPr id="0" name=""/>
        <dsp:cNvSpPr/>
      </dsp:nvSpPr>
      <dsp:spPr>
        <a:xfrm>
          <a:off x="1847820" y="428750"/>
          <a:ext cx="567462" cy="567462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AB474F-1CA9-4151-A599-5D9926B884A2}">
      <dsp:nvSpPr>
        <dsp:cNvPr id="0" name=""/>
        <dsp:cNvSpPr/>
      </dsp:nvSpPr>
      <dsp:spPr>
        <a:xfrm>
          <a:off x="642907" y="1602768"/>
          <a:ext cx="220680" cy="22068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EE7F6E-D07D-4B1D-899A-DECBCAC96B4E}">
      <dsp:nvSpPr>
        <dsp:cNvPr id="0" name=""/>
        <dsp:cNvSpPr/>
      </dsp:nvSpPr>
      <dsp:spPr>
        <a:xfrm>
          <a:off x="828278" y="1880824"/>
          <a:ext cx="346782" cy="34678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73D1A3-05E6-477B-8391-F75F382DF029}">
      <dsp:nvSpPr>
        <dsp:cNvPr id="0" name=""/>
        <dsp:cNvSpPr/>
      </dsp:nvSpPr>
      <dsp:spPr>
        <a:xfrm>
          <a:off x="1291706" y="2127986"/>
          <a:ext cx="504411" cy="50441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36B934-F9D4-491E-8AC0-C0E63FE3B79E}">
      <dsp:nvSpPr>
        <dsp:cNvPr id="0" name=""/>
        <dsp:cNvSpPr/>
      </dsp:nvSpPr>
      <dsp:spPr>
        <a:xfrm>
          <a:off x="1940505" y="2529624"/>
          <a:ext cx="220680" cy="22068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434BD2-D170-4EBD-9EC1-882DA4407875}">
      <dsp:nvSpPr>
        <dsp:cNvPr id="0" name=""/>
        <dsp:cNvSpPr/>
      </dsp:nvSpPr>
      <dsp:spPr>
        <a:xfrm>
          <a:off x="2064086" y="2127986"/>
          <a:ext cx="346782" cy="346782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797041-BD0B-4DAA-BF5C-4938E5AEE23C}">
      <dsp:nvSpPr>
        <dsp:cNvPr id="0" name=""/>
        <dsp:cNvSpPr/>
      </dsp:nvSpPr>
      <dsp:spPr>
        <a:xfrm>
          <a:off x="2373038" y="2560519"/>
          <a:ext cx="220680" cy="22068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036F92-55F7-4D65-8311-2EF8DFC6F3DF}">
      <dsp:nvSpPr>
        <dsp:cNvPr id="0" name=""/>
        <dsp:cNvSpPr/>
      </dsp:nvSpPr>
      <dsp:spPr>
        <a:xfrm>
          <a:off x="2651095" y="2066196"/>
          <a:ext cx="504411" cy="50441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660BAE-9ED1-44FA-BB65-8DB8D72CFE2A}">
      <dsp:nvSpPr>
        <dsp:cNvPr id="0" name=""/>
        <dsp:cNvSpPr/>
      </dsp:nvSpPr>
      <dsp:spPr>
        <a:xfrm>
          <a:off x="3330789" y="1942615"/>
          <a:ext cx="346782" cy="34678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2237E6-A392-4667-9E39-24585CC89FC7}">
      <dsp:nvSpPr>
        <dsp:cNvPr id="0" name=""/>
        <dsp:cNvSpPr/>
      </dsp:nvSpPr>
      <dsp:spPr>
        <a:xfrm>
          <a:off x="2341595" y="0"/>
          <a:ext cx="1956111" cy="1956409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0DC754-630E-4E10-8BEA-CE6231DC1238}">
      <dsp:nvSpPr>
        <dsp:cNvPr id="0" name=""/>
        <dsp:cNvSpPr/>
      </dsp:nvSpPr>
      <dsp:spPr>
        <a:xfrm>
          <a:off x="2773960" y="706323"/>
          <a:ext cx="1086973" cy="543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</a:rPr>
            <a:t>normas nacionais</a:t>
          </a:r>
          <a:endParaRPr lang="pt-BR" sz="1400" b="1" kern="1200" dirty="0">
            <a:solidFill>
              <a:schemeClr val="bg1"/>
            </a:solidFill>
          </a:endParaRPr>
        </a:p>
      </dsp:txBody>
      <dsp:txXfrm>
        <a:off x="2773960" y="706323"/>
        <a:ext cx="1086973" cy="543356"/>
      </dsp:txXfrm>
    </dsp:sp>
    <dsp:sp modelId="{67088F85-4A9D-40D4-B052-2F9146953D39}">
      <dsp:nvSpPr>
        <dsp:cNvPr id="0" name=""/>
        <dsp:cNvSpPr/>
      </dsp:nvSpPr>
      <dsp:spPr>
        <a:xfrm>
          <a:off x="1798292" y="1124102"/>
          <a:ext cx="1956111" cy="1956409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6D6642-286E-4A75-B9C5-9216E56BE7C6}">
      <dsp:nvSpPr>
        <dsp:cNvPr id="0" name=""/>
        <dsp:cNvSpPr/>
      </dsp:nvSpPr>
      <dsp:spPr>
        <a:xfrm>
          <a:off x="2232861" y="1836927"/>
          <a:ext cx="1086973" cy="543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</a:rPr>
            <a:t>plano de ação nacional</a:t>
          </a:r>
          <a:endParaRPr lang="pt-BR" sz="1400" b="1" kern="1200" dirty="0">
            <a:solidFill>
              <a:schemeClr val="bg1"/>
            </a:solidFill>
          </a:endParaRPr>
        </a:p>
      </dsp:txBody>
      <dsp:txXfrm>
        <a:off x="2232861" y="1836927"/>
        <a:ext cx="1086973" cy="543356"/>
      </dsp:txXfrm>
    </dsp:sp>
    <dsp:sp modelId="{52044246-504D-427B-9193-AA5B863BC2EF}">
      <dsp:nvSpPr>
        <dsp:cNvPr id="0" name=""/>
        <dsp:cNvSpPr/>
      </dsp:nvSpPr>
      <dsp:spPr>
        <a:xfrm>
          <a:off x="2480819" y="2382723"/>
          <a:ext cx="1680603" cy="1681276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948462-16AC-4E1B-A681-0622E15C4E27}">
      <dsp:nvSpPr>
        <dsp:cNvPr id="0" name=""/>
        <dsp:cNvSpPr/>
      </dsp:nvSpPr>
      <dsp:spPr>
        <a:xfrm>
          <a:off x="2776532" y="2969158"/>
          <a:ext cx="1086973" cy="5433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</a:rPr>
            <a:t>supervisão nacional</a:t>
          </a:r>
          <a:endParaRPr lang="pt-BR" sz="1400" b="1" kern="1200" dirty="0">
            <a:solidFill>
              <a:schemeClr val="bg1"/>
            </a:solidFill>
          </a:endParaRPr>
        </a:p>
      </dsp:txBody>
      <dsp:txXfrm>
        <a:off x="2776532" y="2969158"/>
        <a:ext cx="1086973" cy="5433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9ACFFD-2887-49A5-AB71-8E0D7FE2966B}">
      <dsp:nvSpPr>
        <dsp:cNvPr id="0" name=""/>
        <dsp:cNvSpPr/>
      </dsp:nvSpPr>
      <dsp:spPr>
        <a:xfrm>
          <a:off x="551544" y="1512167"/>
          <a:ext cx="2760833" cy="13382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b="1" kern="1200" dirty="0" smtClean="0">
              <a:solidFill>
                <a:schemeClr val="bg1"/>
              </a:solidFill>
            </a:rPr>
            <a:t>Membros, lideranças, organizações</a:t>
          </a:r>
          <a:endParaRPr lang="pt-BR" sz="2800" b="1" kern="1200" dirty="0"/>
        </a:p>
      </dsp:txBody>
      <dsp:txXfrm>
        <a:off x="551544" y="1512167"/>
        <a:ext cx="2760833" cy="1338204"/>
      </dsp:txXfrm>
    </dsp:sp>
    <dsp:sp modelId="{B7B7802F-E8FB-4C0B-9086-F4A58FA1187F}">
      <dsp:nvSpPr>
        <dsp:cNvPr id="0" name=""/>
        <dsp:cNvSpPr/>
      </dsp:nvSpPr>
      <dsp:spPr>
        <a:xfrm>
          <a:off x="212817" y="1370484"/>
          <a:ext cx="257036" cy="25703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178A74C-1B12-4C82-9875-58A96FA1387B}">
      <dsp:nvSpPr>
        <dsp:cNvPr id="0" name=""/>
        <dsp:cNvSpPr/>
      </dsp:nvSpPr>
      <dsp:spPr>
        <a:xfrm>
          <a:off x="392742" y="1010633"/>
          <a:ext cx="257036" cy="25703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8E29388-2B0A-428C-89E7-B92CFE5A1148}">
      <dsp:nvSpPr>
        <dsp:cNvPr id="0" name=""/>
        <dsp:cNvSpPr/>
      </dsp:nvSpPr>
      <dsp:spPr>
        <a:xfrm>
          <a:off x="824563" y="1082603"/>
          <a:ext cx="403914" cy="40391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9ADBCA2-9CFD-4E8B-80CE-5A49C6D39D3E}">
      <dsp:nvSpPr>
        <dsp:cNvPr id="0" name=""/>
        <dsp:cNvSpPr/>
      </dsp:nvSpPr>
      <dsp:spPr>
        <a:xfrm>
          <a:off x="1184414" y="686768"/>
          <a:ext cx="257036" cy="25703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7FE18DC-04F6-43FE-AA7E-EF2E8EC4C429}">
      <dsp:nvSpPr>
        <dsp:cNvPr id="0" name=""/>
        <dsp:cNvSpPr/>
      </dsp:nvSpPr>
      <dsp:spPr>
        <a:xfrm>
          <a:off x="1652220" y="542827"/>
          <a:ext cx="257036" cy="25703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F3B3E5B-0224-4BD4-986B-A354067087C1}">
      <dsp:nvSpPr>
        <dsp:cNvPr id="0" name=""/>
        <dsp:cNvSpPr/>
      </dsp:nvSpPr>
      <dsp:spPr>
        <a:xfrm>
          <a:off x="2227981" y="794723"/>
          <a:ext cx="257036" cy="25703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88C308-E161-4DE7-8457-00B6BC0DBA87}">
      <dsp:nvSpPr>
        <dsp:cNvPr id="0" name=""/>
        <dsp:cNvSpPr/>
      </dsp:nvSpPr>
      <dsp:spPr>
        <a:xfrm>
          <a:off x="2587832" y="974648"/>
          <a:ext cx="403914" cy="40391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BFA40DD-D43B-4D78-A8DD-36A80C6BF561}">
      <dsp:nvSpPr>
        <dsp:cNvPr id="0" name=""/>
        <dsp:cNvSpPr/>
      </dsp:nvSpPr>
      <dsp:spPr>
        <a:xfrm>
          <a:off x="3091623" y="1370484"/>
          <a:ext cx="257036" cy="25703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993FC0D-79C4-4F51-B6D7-FCE50D9FD27F}">
      <dsp:nvSpPr>
        <dsp:cNvPr id="0" name=""/>
        <dsp:cNvSpPr/>
      </dsp:nvSpPr>
      <dsp:spPr>
        <a:xfrm>
          <a:off x="3307534" y="1766320"/>
          <a:ext cx="257036" cy="25703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B17304-86CC-4BAA-8BA1-364A8B02E590}">
      <dsp:nvSpPr>
        <dsp:cNvPr id="0" name=""/>
        <dsp:cNvSpPr/>
      </dsp:nvSpPr>
      <dsp:spPr>
        <a:xfrm>
          <a:off x="1436310" y="1010633"/>
          <a:ext cx="660950" cy="660950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D3DCB19-2C91-476C-AB93-E31E29A11E56}">
      <dsp:nvSpPr>
        <dsp:cNvPr id="0" name=""/>
        <dsp:cNvSpPr/>
      </dsp:nvSpPr>
      <dsp:spPr>
        <a:xfrm>
          <a:off x="32892" y="2378066"/>
          <a:ext cx="257036" cy="25703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F868D41-89DE-46D9-8C2F-64E6AC16C3E2}">
      <dsp:nvSpPr>
        <dsp:cNvPr id="0" name=""/>
        <dsp:cNvSpPr/>
      </dsp:nvSpPr>
      <dsp:spPr>
        <a:xfrm>
          <a:off x="248802" y="2701932"/>
          <a:ext cx="403914" cy="40391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7B1E29C-6F5A-440B-ADD5-B67A38002CC8}">
      <dsp:nvSpPr>
        <dsp:cNvPr id="0" name=""/>
        <dsp:cNvSpPr/>
      </dsp:nvSpPr>
      <dsp:spPr>
        <a:xfrm>
          <a:off x="788578" y="2989812"/>
          <a:ext cx="587511" cy="58751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47B50D8-B6D7-453F-9C45-9C127114CD20}">
      <dsp:nvSpPr>
        <dsp:cNvPr id="0" name=""/>
        <dsp:cNvSpPr/>
      </dsp:nvSpPr>
      <dsp:spPr>
        <a:xfrm>
          <a:off x="1544265" y="3457618"/>
          <a:ext cx="257036" cy="257036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8DEF711-4384-4624-BD8D-536FE1920666}">
      <dsp:nvSpPr>
        <dsp:cNvPr id="0" name=""/>
        <dsp:cNvSpPr/>
      </dsp:nvSpPr>
      <dsp:spPr>
        <a:xfrm>
          <a:off x="1688205" y="2989812"/>
          <a:ext cx="403914" cy="403914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D95E754-38AF-4249-88C2-3CF5A55626EA}">
      <dsp:nvSpPr>
        <dsp:cNvPr id="0" name=""/>
        <dsp:cNvSpPr/>
      </dsp:nvSpPr>
      <dsp:spPr>
        <a:xfrm>
          <a:off x="2048056" y="3493604"/>
          <a:ext cx="257036" cy="25703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5CD5380-89F7-40C2-8A30-9FCBD4ED299C}">
      <dsp:nvSpPr>
        <dsp:cNvPr id="0" name=""/>
        <dsp:cNvSpPr/>
      </dsp:nvSpPr>
      <dsp:spPr>
        <a:xfrm>
          <a:off x="2371922" y="2917842"/>
          <a:ext cx="587511" cy="58751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E773ED5-C03E-4C17-A5E5-4E684744F3C9}">
      <dsp:nvSpPr>
        <dsp:cNvPr id="0" name=""/>
        <dsp:cNvSpPr/>
      </dsp:nvSpPr>
      <dsp:spPr>
        <a:xfrm>
          <a:off x="3163593" y="2773902"/>
          <a:ext cx="403914" cy="40391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355775-DA85-4512-B89E-6447359CA79E}">
      <dsp:nvSpPr>
        <dsp:cNvPr id="0" name=""/>
        <dsp:cNvSpPr/>
      </dsp:nvSpPr>
      <dsp:spPr>
        <a:xfrm>
          <a:off x="437" y="241595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membros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437" y="241595"/>
        <a:ext cx="1706949" cy="1024169"/>
      </dsp:txXfrm>
    </dsp:sp>
    <dsp:sp modelId="{BD059DBD-CD2F-472D-B676-1084985A5FBF}">
      <dsp:nvSpPr>
        <dsp:cNvPr id="0" name=""/>
        <dsp:cNvSpPr/>
      </dsp:nvSpPr>
      <dsp:spPr>
        <a:xfrm>
          <a:off x="1878081" y="241595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780253"/>
                <a:satOff val="-973"/>
                <a:lumOff val="229"/>
                <a:alphaOff val="0"/>
                <a:shade val="51000"/>
                <a:satMod val="130000"/>
              </a:schemeClr>
            </a:gs>
            <a:gs pos="80000">
              <a:schemeClr val="accent2">
                <a:hueOff val="780253"/>
                <a:satOff val="-973"/>
                <a:lumOff val="229"/>
                <a:alphaOff val="0"/>
                <a:shade val="93000"/>
                <a:satMod val="130000"/>
              </a:schemeClr>
            </a:gs>
            <a:gs pos="100000">
              <a:schemeClr val="accent2">
                <a:hueOff val="780253"/>
                <a:satOff val="-973"/>
                <a:lumOff val="22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liderança leiga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1878081" y="241595"/>
        <a:ext cx="1706949" cy="1024169"/>
      </dsp:txXfrm>
    </dsp:sp>
    <dsp:sp modelId="{6159C12A-6388-45F4-8015-8206EE8C5685}">
      <dsp:nvSpPr>
        <dsp:cNvPr id="0" name=""/>
        <dsp:cNvSpPr/>
      </dsp:nvSpPr>
      <dsp:spPr>
        <a:xfrm>
          <a:off x="437" y="1436459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liderança ministerial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437" y="1436459"/>
        <a:ext cx="1706949" cy="1024169"/>
      </dsp:txXfrm>
    </dsp:sp>
    <dsp:sp modelId="{10246A6C-020A-405F-8E0C-B510829E4EAA}">
      <dsp:nvSpPr>
        <dsp:cNvPr id="0" name=""/>
        <dsp:cNvSpPr/>
      </dsp:nvSpPr>
      <dsp:spPr>
        <a:xfrm>
          <a:off x="1878081" y="1436459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instâncias sinodais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1878081" y="1436459"/>
        <a:ext cx="1706949" cy="1024169"/>
      </dsp:txXfrm>
    </dsp:sp>
    <dsp:sp modelId="{8E13E545-7BF9-4B6F-8CDA-BC71A99CB95A}">
      <dsp:nvSpPr>
        <dsp:cNvPr id="0" name=""/>
        <dsp:cNvSpPr/>
      </dsp:nvSpPr>
      <dsp:spPr>
        <a:xfrm>
          <a:off x="437" y="2631324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instâncias locais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437" y="2631324"/>
        <a:ext cx="1706949" cy="1024169"/>
      </dsp:txXfrm>
    </dsp:sp>
    <dsp:sp modelId="{A10F1373-E3BC-4BC8-B8C7-F1372EDFF29E}">
      <dsp:nvSpPr>
        <dsp:cNvPr id="0" name=""/>
        <dsp:cNvSpPr/>
      </dsp:nvSpPr>
      <dsp:spPr>
        <a:xfrm>
          <a:off x="1878081" y="2631324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3901266"/>
                <a:satOff val="-4866"/>
                <a:lumOff val="1144"/>
                <a:alphaOff val="0"/>
                <a:shade val="51000"/>
                <a:satMod val="130000"/>
              </a:schemeClr>
            </a:gs>
            <a:gs pos="80000">
              <a:schemeClr val="accent2">
                <a:hueOff val="3901266"/>
                <a:satOff val="-4866"/>
                <a:lumOff val="1144"/>
                <a:alphaOff val="0"/>
                <a:shade val="93000"/>
                <a:satMod val="130000"/>
              </a:schemeClr>
            </a:gs>
            <a:gs pos="100000">
              <a:schemeClr val="accent2">
                <a:hueOff val="3901266"/>
                <a:satOff val="-4866"/>
                <a:lumOff val="114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instâncias nacionais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1878081" y="2631324"/>
        <a:ext cx="1706949" cy="1024169"/>
      </dsp:txXfrm>
    </dsp:sp>
    <dsp:sp modelId="{6B695D00-53A2-42F5-9835-28E9085A2E46}">
      <dsp:nvSpPr>
        <dsp:cNvPr id="0" name=""/>
        <dsp:cNvSpPr/>
      </dsp:nvSpPr>
      <dsp:spPr>
        <a:xfrm>
          <a:off x="939259" y="3826189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organizações identificadas </a:t>
          </a:r>
          <a:r>
            <a:rPr lang="pt-BR" sz="1600" kern="1200" dirty="0" err="1" smtClean="0">
              <a:solidFill>
                <a:schemeClr val="bg1"/>
              </a:solidFill>
            </a:rPr>
            <a:t>confessionalmente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939259" y="3826189"/>
        <a:ext cx="1706949" cy="1024169"/>
      </dsp:txXfrm>
    </dsp:sp>
  </dsp:spTree>
</dsp:drawing>
</file>

<file path=ppt/diagrams/drawing2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9ACFFD-2887-49A5-AB71-8E0D7FE2966B}">
      <dsp:nvSpPr>
        <dsp:cNvPr id="0" name=""/>
        <dsp:cNvSpPr/>
      </dsp:nvSpPr>
      <dsp:spPr>
        <a:xfrm>
          <a:off x="552068" y="2418130"/>
          <a:ext cx="2759674" cy="13376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6500" b="1" kern="1200" dirty="0"/>
        </a:p>
      </dsp:txBody>
      <dsp:txXfrm>
        <a:off x="552068" y="2418130"/>
        <a:ext cx="2759674" cy="1337642"/>
      </dsp:txXfrm>
    </dsp:sp>
    <dsp:sp modelId="{B7B7802F-E8FB-4C0B-9086-F4A58FA1187F}">
      <dsp:nvSpPr>
        <dsp:cNvPr id="0" name=""/>
        <dsp:cNvSpPr/>
      </dsp:nvSpPr>
      <dsp:spPr>
        <a:xfrm>
          <a:off x="213483" y="2246574"/>
          <a:ext cx="256928" cy="25692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178A74C-1B12-4C82-9875-58A96FA1387B}">
      <dsp:nvSpPr>
        <dsp:cNvPr id="0" name=""/>
        <dsp:cNvSpPr/>
      </dsp:nvSpPr>
      <dsp:spPr>
        <a:xfrm>
          <a:off x="393333" y="1886875"/>
          <a:ext cx="256928" cy="25692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8E29388-2B0A-428C-89E7-B92CFE5A1148}">
      <dsp:nvSpPr>
        <dsp:cNvPr id="0" name=""/>
        <dsp:cNvSpPr/>
      </dsp:nvSpPr>
      <dsp:spPr>
        <a:xfrm>
          <a:off x="824973" y="1958815"/>
          <a:ext cx="403744" cy="40374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9ADBCA2-9CFD-4E8B-80CE-5A49C6D39D3E}">
      <dsp:nvSpPr>
        <dsp:cNvPr id="0" name=""/>
        <dsp:cNvSpPr/>
      </dsp:nvSpPr>
      <dsp:spPr>
        <a:xfrm>
          <a:off x="1184673" y="1563145"/>
          <a:ext cx="256928" cy="25692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7FE18DC-04F6-43FE-AA7E-EF2E8EC4C429}">
      <dsp:nvSpPr>
        <dsp:cNvPr id="0" name=""/>
        <dsp:cNvSpPr/>
      </dsp:nvSpPr>
      <dsp:spPr>
        <a:xfrm>
          <a:off x="1652282" y="1419265"/>
          <a:ext cx="256928" cy="25692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F3B3E5B-0224-4BD4-986B-A354067087C1}">
      <dsp:nvSpPr>
        <dsp:cNvPr id="0" name=""/>
        <dsp:cNvSpPr/>
      </dsp:nvSpPr>
      <dsp:spPr>
        <a:xfrm>
          <a:off x="2227802" y="1671055"/>
          <a:ext cx="256928" cy="25692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88C308-E161-4DE7-8457-00B6BC0DBA87}">
      <dsp:nvSpPr>
        <dsp:cNvPr id="0" name=""/>
        <dsp:cNvSpPr/>
      </dsp:nvSpPr>
      <dsp:spPr>
        <a:xfrm>
          <a:off x="2587501" y="1850905"/>
          <a:ext cx="403744" cy="40374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BFA40DD-D43B-4D78-A8DD-36A80C6BF561}">
      <dsp:nvSpPr>
        <dsp:cNvPr id="0" name=""/>
        <dsp:cNvSpPr/>
      </dsp:nvSpPr>
      <dsp:spPr>
        <a:xfrm>
          <a:off x="3091081" y="2246574"/>
          <a:ext cx="256928" cy="25692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993FC0D-79C4-4F51-B6D7-FCE50D9FD27F}">
      <dsp:nvSpPr>
        <dsp:cNvPr id="0" name=""/>
        <dsp:cNvSpPr/>
      </dsp:nvSpPr>
      <dsp:spPr>
        <a:xfrm>
          <a:off x="3306901" y="2642244"/>
          <a:ext cx="256928" cy="25692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B17304-86CC-4BAA-8BA1-364A8B02E590}">
      <dsp:nvSpPr>
        <dsp:cNvPr id="0" name=""/>
        <dsp:cNvSpPr/>
      </dsp:nvSpPr>
      <dsp:spPr>
        <a:xfrm>
          <a:off x="1436462" y="1886875"/>
          <a:ext cx="660672" cy="660672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D3DCB19-2C91-476C-AB93-E31E29A11E56}">
      <dsp:nvSpPr>
        <dsp:cNvPr id="0" name=""/>
        <dsp:cNvSpPr/>
      </dsp:nvSpPr>
      <dsp:spPr>
        <a:xfrm>
          <a:off x="33633" y="3253734"/>
          <a:ext cx="256928" cy="25692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F868D41-89DE-46D9-8C2F-64E6AC16C3E2}">
      <dsp:nvSpPr>
        <dsp:cNvPr id="0" name=""/>
        <dsp:cNvSpPr/>
      </dsp:nvSpPr>
      <dsp:spPr>
        <a:xfrm>
          <a:off x="249453" y="3577463"/>
          <a:ext cx="403744" cy="40374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7B1E29C-6F5A-440B-ADD5-B67A38002CC8}">
      <dsp:nvSpPr>
        <dsp:cNvPr id="0" name=""/>
        <dsp:cNvSpPr/>
      </dsp:nvSpPr>
      <dsp:spPr>
        <a:xfrm>
          <a:off x="789003" y="3865223"/>
          <a:ext cx="587264" cy="58726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47B50D8-B6D7-453F-9C45-9C127114CD20}">
      <dsp:nvSpPr>
        <dsp:cNvPr id="0" name=""/>
        <dsp:cNvSpPr/>
      </dsp:nvSpPr>
      <dsp:spPr>
        <a:xfrm>
          <a:off x="1544372" y="4332833"/>
          <a:ext cx="256928" cy="25692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8DEF711-4384-4624-BD8D-536FE1920666}">
      <dsp:nvSpPr>
        <dsp:cNvPr id="0" name=""/>
        <dsp:cNvSpPr/>
      </dsp:nvSpPr>
      <dsp:spPr>
        <a:xfrm>
          <a:off x="1688252" y="3865223"/>
          <a:ext cx="403744" cy="403744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D95E754-38AF-4249-88C2-3CF5A55626EA}">
      <dsp:nvSpPr>
        <dsp:cNvPr id="0" name=""/>
        <dsp:cNvSpPr/>
      </dsp:nvSpPr>
      <dsp:spPr>
        <a:xfrm>
          <a:off x="2047952" y="4368803"/>
          <a:ext cx="256928" cy="25692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5CD5380-89F7-40C2-8A30-9FCBD4ED299C}">
      <dsp:nvSpPr>
        <dsp:cNvPr id="0" name=""/>
        <dsp:cNvSpPr/>
      </dsp:nvSpPr>
      <dsp:spPr>
        <a:xfrm>
          <a:off x="2371682" y="3793283"/>
          <a:ext cx="587264" cy="58726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E773ED5-C03E-4C17-A5E5-4E684744F3C9}">
      <dsp:nvSpPr>
        <dsp:cNvPr id="0" name=""/>
        <dsp:cNvSpPr/>
      </dsp:nvSpPr>
      <dsp:spPr>
        <a:xfrm>
          <a:off x="3163021" y="3649403"/>
          <a:ext cx="403744" cy="403744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355775-DA85-4512-B89E-6447359CA79E}">
      <dsp:nvSpPr>
        <dsp:cNvPr id="0" name=""/>
        <dsp:cNvSpPr/>
      </dsp:nvSpPr>
      <dsp:spPr>
        <a:xfrm>
          <a:off x="437" y="241595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membros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437" y="241595"/>
        <a:ext cx="1706949" cy="1024169"/>
      </dsp:txXfrm>
    </dsp:sp>
    <dsp:sp modelId="{BD059DBD-CD2F-472D-B676-1084985A5FBF}">
      <dsp:nvSpPr>
        <dsp:cNvPr id="0" name=""/>
        <dsp:cNvSpPr/>
      </dsp:nvSpPr>
      <dsp:spPr>
        <a:xfrm>
          <a:off x="1878081" y="241595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780253"/>
                <a:satOff val="-973"/>
                <a:lumOff val="229"/>
                <a:alphaOff val="0"/>
                <a:shade val="51000"/>
                <a:satMod val="130000"/>
              </a:schemeClr>
            </a:gs>
            <a:gs pos="80000">
              <a:schemeClr val="accent2">
                <a:hueOff val="780253"/>
                <a:satOff val="-973"/>
                <a:lumOff val="229"/>
                <a:alphaOff val="0"/>
                <a:shade val="93000"/>
                <a:satMod val="130000"/>
              </a:schemeClr>
            </a:gs>
            <a:gs pos="100000">
              <a:schemeClr val="accent2">
                <a:hueOff val="780253"/>
                <a:satOff val="-973"/>
                <a:lumOff val="22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liderança leiga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1878081" y="241595"/>
        <a:ext cx="1706949" cy="1024169"/>
      </dsp:txXfrm>
    </dsp:sp>
    <dsp:sp modelId="{6159C12A-6388-45F4-8015-8206EE8C5685}">
      <dsp:nvSpPr>
        <dsp:cNvPr id="0" name=""/>
        <dsp:cNvSpPr/>
      </dsp:nvSpPr>
      <dsp:spPr>
        <a:xfrm>
          <a:off x="437" y="1436459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liderança ministerial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437" y="1436459"/>
        <a:ext cx="1706949" cy="1024169"/>
      </dsp:txXfrm>
    </dsp:sp>
    <dsp:sp modelId="{10246A6C-020A-405F-8E0C-B510829E4EAA}">
      <dsp:nvSpPr>
        <dsp:cNvPr id="0" name=""/>
        <dsp:cNvSpPr/>
      </dsp:nvSpPr>
      <dsp:spPr>
        <a:xfrm>
          <a:off x="1878081" y="1436459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instâncias sinodais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1878081" y="1436459"/>
        <a:ext cx="1706949" cy="1024169"/>
      </dsp:txXfrm>
    </dsp:sp>
    <dsp:sp modelId="{8E13E545-7BF9-4B6F-8CDA-BC71A99CB95A}">
      <dsp:nvSpPr>
        <dsp:cNvPr id="0" name=""/>
        <dsp:cNvSpPr/>
      </dsp:nvSpPr>
      <dsp:spPr>
        <a:xfrm>
          <a:off x="437" y="2631324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instâncias locais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437" y="2631324"/>
        <a:ext cx="1706949" cy="1024169"/>
      </dsp:txXfrm>
    </dsp:sp>
    <dsp:sp modelId="{A10F1373-E3BC-4BC8-B8C7-F1372EDFF29E}">
      <dsp:nvSpPr>
        <dsp:cNvPr id="0" name=""/>
        <dsp:cNvSpPr/>
      </dsp:nvSpPr>
      <dsp:spPr>
        <a:xfrm>
          <a:off x="1878081" y="2631324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3901266"/>
                <a:satOff val="-4866"/>
                <a:lumOff val="1144"/>
                <a:alphaOff val="0"/>
                <a:shade val="51000"/>
                <a:satMod val="130000"/>
              </a:schemeClr>
            </a:gs>
            <a:gs pos="80000">
              <a:schemeClr val="accent2">
                <a:hueOff val="3901266"/>
                <a:satOff val="-4866"/>
                <a:lumOff val="1144"/>
                <a:alphaOff val="0"/>
                <a:shade val="93000"/>
                <a:satMod val="130000"/>
              </a:schemeClr>
            </a:gs>
            <a:gs pos="100000">
              <a:schemeClr val="accent2">
                <a:hueOff val="3901266"/>
                <a:satOff val="-4866"/>
                <a:lumOff val="114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instâncias nacionais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1878081" y="2631324"/>
        <a:ext cx="1706949" cy="1024169"/>
      </dsp:txXfrm>
    </dsp:sp>
    <dsp:sp modelId="{6B695D00-53A2-42F5-9835-28E9085A2E46}">
      <dsp:nvSpPr>
        <dsp:cNvPr id="0" name=""/>
        <dsp:cNvSpPr/>
      </dsp:nvSpPr>
      <dsp:spPr>
        <a:xfrm>
          <a:off x="939259" y="3826189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organizações identificadas </a:t>
          </a:r>
          <a:r>
            <a:rPr lang="pt-BR" sz="1600" kern="1200" dirty="0" err="1" smtClean="0">
              <a:solidFill>
                <a:schemeClr val="bg1"/>
              </a:solidFill>
            </a:rPr>
            <a:t>confessionalmente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939259" y="3826189"/>
        <a:ext cx="1706949" cy="1024169"/>
      </dsp:txXfrm>
    </dsp:sp>
  </dsp:spTree>
</dsp:drawing>
</file>

<file path=ppt/diagrams/drawing2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9D86BC-84D9-4A77-AE53-E0347838F0BB}">
      <dsp:nvSpPr>
        <dsp:cNvPr id="0" name=""/>
        <dsp:cNvSpPr/>
      </dsp:nvSpPr>
      <dsp:spPr>
        <a:xfrm>
          <a:off x="1333273" y="569164"/>
          <a:ext cx="2125431" cy="14176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Gestão</a:t>
          </a:r>
          <a:endParaRPr lang="pt-BR" sz="18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confessional</a:t>
          </a:r>
          <a:endParaRPr lang="pt-B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ministerial</a:t>
          </a:r>
          <a:endParaRPr lang="pt-BR" sz="1400" b="1" kern="1200" dirty="0"/>
        </a:p>
      </dsp:txBody>
      <dsp:txXfrm>
        <a:off x="1673342" y="569164"/>
        <a:ext cx="1785362" cy="1417662"/>
      </dsp:txXfrm>
    </dsp:sp>
    <dsp:sp modelId="{2DC94B22-1457-4B8A-B141-8EDD74F8C5A4}">
      <dsp:nvSpPr>
        <dsp:cNvPr id="0" name=""/>
        <dsp:cNvSpPr/>
      </dsp:nvSpPr>
      <dsp:spPr>
        <a:xfrm>
          <a:off x="1333273" y="1986827"/>
          <a:ext cx="2125431" cy="14176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Promoção</a:t>
          </a:r>
          <a:endParaRPr lang="pt-BR" sz="18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da Sustentabilidade organizacional e confessional</a:t>
          </a:r>
          <a:endParaRPr lang="pt-BR" sz="1400" b="1" kern="1200" dirty="0"/>
        </a:p>
      </dsp:txBody>
      <dsp:txXfrm>
        <a:off x="1673342" y="1986827"/>
        <a:ext cx="1785362" cy="1417662"/>
      </dsp:txXfrm>
    </dsp:sp>
    <dsp:sp modelId="{6A7FA683-8510-4713-83DD-E08B148F4B69}">
      <dsp:nvSpPr>
        <dsp:cNvPr id="0" name=""/>
        <dsp:cNvSpPr/>
      </dsp:nvSpPr>
      <dsp:spPr>
        <a:xfrm>
          <a:off x="1333273" y="3404490"/>
          <a:ext cx="2125431" cy="14176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Representação</a:t>
          </a:r>
          <a:endParaRPr lang="pt-BR" sz="18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ecumênica (civil, </a:t>
          </a:r>
          <a:r>
            <a:rPr lang="pt-BR" sz="1400" b="1" kern="1200" dirty="0" err="1" smtClean="0"/>
            <a:t>gov</a:t>
          </a:r>
          <a:r>
            <a:rPr lang="pt-BR" sz="1400" b="1" kern="1200" dirty="0" smtClean="0"/>
            <a:t>, </a:t>
          </a:r>
          <a:r>
            <a:rPr lang="pt-BR" sz="1400" b="1" kern="1200" dirty="0" err="1" smtClean="0"/>
            <a:t>ecumene</a:t>
          </a:r>
          <a:r>
            <a:rPr lang="pt-BR" sz="1400" b="1" kern="1200" dirty="0" smtClean="0"/>
            <a:t>)</a:t>
          </a:r>
          <a:endParaRPr lang="pt-B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funcional</a:t>
          </a:r>
          <a:endParaRPr lang="pt-BR" sz="1400" b="1" kern="1200" dirty="0"/>
        </a:p>
      </dsp:txBody>
      <dsp:txXfrm>
        <a:off x="1673342" y="3404490"/>
        <a:ext cx="1785362" cy="1417662"/>
      </dsp:txXfrm>
    </dsp:sp>
    <dsp:sp modelId="{03E7E6E0-EA91-4E89-A897-0E545947F6C5}">
      <dsp:nvSpPr>
        <dsp:cNvPr id="0" name=""/>
        <dsp:cNvSpPr/>
      </dsp:nvSpPr>
      <dsp:spPr>
        <a:xfrm>
          <a:off x="199709" y="2382"/>
          <a:ext cx="1416954" cy="14169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/>
            <a:t>Coordenação ministerial</a:t>
          </a:r>
          <a:endParaRPr lang="pt-BR" sz="1300" b="1" kern="1200" dirty="0"/>
        </a:p>
      </dsp:txBody>
      <dsp:txXfrm>
        <a:off x="407217" y="209890"/>
        <a:ext cx="1001938" cy="1001938"/>
      </dsp:txXfrm>
    </dsp:sp>
    <dsp:sp modelId="{13A82E66-7F5F-4B30-91C8-3F77867FCDE7}">
      <dsp:nvSpPr>
        <dsp:cNvPr id="0" name=""/>
        <dsp:cNvSpPr/>
      </dsp:nvSpPr>
      <dsp:spPr>
        <a:xfrm>
          <a:off x="4875658" y="569164"/>
          <a:ext cx="2125431" cy="14176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Gestão</a:t>
          </a:r>
          <a:endParaRPr lang="pt-BR" sz="18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administrativa</a:t>
          </a:r>
          <a:endParaRPr lang="pt-BR" sz="1400" b="1" kern="1200" dirty="0"/>
        </a:p>
      </dsp:txBody>
      <dsp:txXfrm>
        <a:off x="5215727" y="569164"/>
        <a:ext cx="1785362" cy="1417662"/>
      </dsp:txXfrm>
    </dsp:sp>
    <dsp:sp modelId="{B64EF2AD-C659-4E68-AD43-B7F404B785E8}">
      <dsp:nvSpPr>
        <dsp:cNvPr id="0" name=""/>
        <dsp:cNvSpPr/>
      </dsp:nvSpPr>
      <dsp:spPr>
        <a:xfrm>
          <a:off x="4875658" y="1986827"/>
          <a:ext cx="2125431" cy="14176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Promoção</a:t>
          </a:r>
          <a:endParaRPr lang="pt-BR" sz="18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da Sustentabilidade administrativa e financeira</a:t>
          </a:r>
          <a:endParaRPr lang="pt-BR" sz="1400" b="1" kern="1200" dirty="0"/>
        </a:p>
      </dsp:txBody>
      <dsp:txXfrm>
        <a:off x="5215727" y="1986827"/>
        <a:ext cx="1785362" cy="1417662"/>
      </dsp:txXfrm>
    </dsp:sp>
    <dsp:sp modelId="{36AB676F-1B55-410C-87F6-F8B07355D57F}">
      <dsp:nvSpPr>
        <dsp:cNvPr id="0" name=""/>
        <dsp:cNvSpPr/>
      </dsp:nvSpPr>
      <dsp:spPr>
        <a:xfrm>
          <a:off x="4875658" y="3404490"/>
          <a:ext cx="2125431" cy="14176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/>
            <a:t>Representação</a:t>
          </a:r>
          <a:endParaRPr lang="pt-BR" sz="18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Jurídica </a:t>
          </a:r>
          <a:endParaRPr lang="pt-BR" sz="1400" b="1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1400" b="1" kern="1200" dirty="0" smtClean="0"/>
            <a:t>organizacional</a:t>
          </a:r>
          <a:endParaRPr lang="pt-BR" sz="1400" b="1" kern="1200" dirty="0"/>
        </a:p>
      </dsp:txBody>
      <dsp:txXfrm>
        <a:off x="5215727" y="3404490"/>
        <a:ext cx="1785362" cy="1417662"/>
      </dsp:txXfrm>
    </dsp:sp>
    <dsp:sp modelId="{D20C70F5-CD89-4104-B949-D144EA6FE483}">
      <dsp:nvSpPr>
        <dsp:cNvPr id="0" name=""/>
        <dsp:cNvSpPr/>
      </dsp:nvSpPr>
      <dsp:spPr>
        <a:xfrm>
          <a:off x="3742095" y="2382"/>
          <a:ext cx="1416954" cy="141695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300" b="1" kern="1200" dirty="0" smtClean="0"/>
            <a:t>Coordenação administrativa</a:t>
          </a:r>
          <a:endParaRPr lang="pt-BR" sz="1300" b="1" kern="1200" dirty="0"/>
        </a:p>
      </dsp:txBody>
      <dsp:txXfrm>
        <a:off x="3949603" y="209890"/>
        <a:ext cx="1001938" cy="1001938"/>
      </dsp:txXfrm>
    </dsp:sp>
  </dsp:spTree>
</dsp:drawing>
</file>

<file path=ppt/diagrams/drawing2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AC2DA4-DDEB-4C31-AA12-7D28DB86F6B4}">
      <dsp:nvSpPr>
        <dsp:cNvPr id="0" name=""/>
        <dsp:cNvSpPr/>
      </dsp:nvSpPr>
      <dsp:spPr>
        <a:xfrm>
          <a:off x="435633" y="3300993"/>
          <a:ext cx="2155599" cy="9470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organizações representadas em Concílio por sua liderança + Presidência eleita em Concílio</a:t>
          </a:r>
          <a:endParaRPr lang="pt-BR" sz="1400" kern="1200" dirty="0"/>
        </a:p>
      </dsp:txBody>
      <dsp:txXfrm>
        <a:off x="435633" y="3300993"/>
        <a:ext cx="2155599" cy="947069"/>
      </dsp:txXfrm>
    </dsp:sp>
    <dsp:sp modelId="{95550937-841D-4534-96B8-582A019145E0}">
      <dsp:nvSpPr>
        <dsp:cNvPr id="0" name=""/>
        <dsp:cNvSpPr/>
      </dsp:nvSpPr>
      <dsp:spPr>
        <a:xfrm>
          <a:off x="189856" y="3012954"/>
          <a:ext cx="228602" cy="22860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B1D1248-3848-48CF-B419-75CDAC9A5C2B}">
      <dsp:nvSpPr>
        <dsp:cNvPr id="0" name=""/>
        <dsp:cNvSpPr/>
      </dsp:nvSpPr>
      <dsp:spPr>
        <a:xfrm>
          <a:off x="349878" y="2692910"/>
          <a:ext cx="228602" cy="22860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41E092D-B523-4AF5-BFF4-E1C809F54F40}">
      <dsp:nvSpPr>
        <dsp:cNvPr id="0" name=""/>
        <dsp:cNvSpPr/>
      </dsp:nvSpPr>
      <dsp:spPr>
        <a:xfrm>
          <a:off x="733931" y="2756919"/>
          <a:ext cx="359233" cy="35923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4DEACC1-1BF5-4A68-8D16-A2C5BBBD1E2F}">
      <dsp:nvSpPr>
        <dsp:cNvPr id="0" name=""/>
        <dsp:cNvSpPr/>
      </dsp:nvSpPr>
      <dsp:spPr>
        <a:xfrm>
          <a:off x="1053975" y="2404870"/>
          <a:ext cx="228602" cy="228602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B0EE020-BF73-44FA-BF23-F4551DE7C634}">
      <dsp:nvSpPr>
        <dsp:cNvPr id="0" name=""/>
        <dsp:cNvSpPr/>
      </dsp:nvSpPr>
      <dsp:spPr>
        <a:xfrm>
          <a:off x="1470032" y="2276852"/>
          <a:ext cx="228602" cy="228602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1462EBC-1431-4CFC-89BC-3D691D5DD3A3}">
      <dsp:nvSpPr>
        <dsp:cNvPr id="0" name=""/>
        <dsp:cNvSpPr/>
      </dsp:nvSpPr>
      <dsp:spPr>
        <a:xfrm>
          <a:off x="1982102" y="2500883"/>
          <a:ext cx="228602" cy="22860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586471D-FB42-4BB3-B5F9-E3968B87F61D}">
      <dsp:nvSpPr>
        <dsp:cNvPr id="0" name=""/>
        <dsp:cNvSpPr/>
      </dsp:nvSpPr>
      <dsp:spPr>
        <a:xfrm>
          <a:off x="2302146" y="2660905"/>
          <a:ext cx="359233" cy="35923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0456C83-2793-4055-A3EF-0E337760C022}">
      <dsp:nvSpPr>
        <dsp:cNvPr id="0" name=""/>
        <dsp:cNvSpPr/>
      </dsp:nvSpPr>
      <dsp:spPr>
        <a:xfrm>
          <a:off x="2750208" y="3012954"/>
          <a:ext cx="228602" cy="22860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4B0EBD0-C22C-42A9-B358-E0A959DCAC14}">
      <dsp:nvSpPr>
        <dsp:cNvPr id="0" name=""/>
        <dsp:cNvSpPr/>
      </dsp:nvSpPr>
      <dsp:spPr>
        <a:xfrm>
          <a:off x="2942235" y="3365002"/>
          <a:ext cx="228602" cy="228602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300597D-C1D6-4505-AE8D-2F5E5A45699A}">
      <dsp:nvSpPr>
        <dsp:cNvPr id="0" name=""/>
        <dsp:cNvSpPr/>
      </dsp:nvSpPr>
      <dsp:spPr>
        <a:xfrm>
          <a:off x="1278005" y="2692910"/>
          <a:ext cx="587836" cy="587836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1AB474F-1CA9-4151-A599-5D9926B884A2}">
      <dsp:nvSpPr>
        <dsp:cNvPr id="0" name=""/>
        <dsp:cNvSpPr/>
      </dsp:nvSpPr>
      <dsp:spPr>
        <a:xfrm>
          <a:off x="29834" y="3909077"/>
          <a:ext cx="228602" cy="22860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3EE7F6E-D07D-4B1D-899A-DECBCAC96B4E}">
      <dsp:nvSpPr>
        <dsp:cNvPr id="0" name=""/>
        <dsp:cNvSpPr/>
      </dsp:nvSpPr>
      <dsp:spPr>
        <a:xfrm>
          <a:off x="221860" y="4197117"/>
          <a:ext cx="359233" cy="35923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473D1A3-05E6-477B-8391-F75F382DF029}">
      <dsp:nvSpPr>
        <dsp:cNvPr id="0" name=""/>
        <dsp:cNvSpPr/>
      </dsp:nvSpPr>
      <dsp:spPr>
        <a:xfrm>
          <a:off x="701926" y="4453152"/>
          <a:ext cx="522520" cy="52252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236B934-F9D4-491E-8AC0-C0E63FE3B79E}">
      <dsp:nvSpPr>
        <dsp:cNvPr id="0" name=""/>
        <dsp:cNvSpPr/>
      </dsp:nvSpPr>
      <dsp:spPr>
        <a:xfrm>
          <a:off x="1374019" y="4869209"/>
          <a:ext cx="228602" cy="228602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8434BD2-D170-4EBD-9EC1-882DA4407875}">
      <dsp:nvSpPr>
        <dsp:cNvPr id="0" name=""/>
        <dsp:cNvSpPr/>
      </dsp:nvSpPr>
      <dsp:spPr>
        <a:xfrm>
          <a:off x="1502036" y="4453152"/>
          <a:ext cx="359233" cy="359233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3797041-BD0B-4DAA-BF5C-4938E5AEE23C}">
      <dsp:nvSpPr>
        <dsp:cNvPr id="0" name=""/>
        <dsp:cNvSpPr/>
      </dsp:nvSpPr>
      <dsp:spPr>
        <a:xfrm>
          <a:off x="1822080" y="4901214"/>
          <a:ext cx="228602" cy="22860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6036F92-55F7-4D65-8311-2EF8DFC6F3DF}">
      <dsp:nvSpPr>
        <dsp:cNvPr id="0" name=""/>
        <dsp:cNvSpPr/>
      </dsp:nvSpPr>
      <dsp:spPr>
        <a:xfrm>
          <a:off x="2110120" y="4389143"/>
          <a:ext cx="522520" cy="52252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8660BAE-9ED1-44FA-BB65-8DB8D72CFE2A}">
      <dsp:nvSpPr>
        <dsp:cNvPr id="0" name=""/>
        <dsp:cNvSpPr/>
      </dsp:nvSpPr>
      <dsp:spPr>
        <a:xfrm>
          <a:off x="2814217" y="4261126"/>
          <a:ext cx="359233" cy="35923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29FFF16-D8C0-472E-874D-45711F4D8705}">
      <dsp:nvSpPr>
        <dsp:cNvPr id="0" name=""/>
        <dsp:cNvSpPr/>
      </dsp:nvSpPr>
      <dsp:spPr>
        <a:xfrm>
          <a:off x="3173450" y="2756386"/>
          <a:ext cx="1055016" cy="2014141"/>
        </a:xfrm>
        <a:prstGeom prst="chevron">
          <a:avLst>
            <a:gd name="adj" fmla="val 6231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C6303EB-E0D5-4CB6-A44C-23C1A29B846C}">
      <dsp:nvSpPr>
        <dsp:cNvPr id="0" name=""/>
        <dsp:cNvSpPr/>
      </dsp:nvSpPr>
      <dsp:spPr>
        <a:xfrm>
          <a:off x="4036645" y="2756386"/>
          <a:ext cx="1055016" cy="2014141"/>
        </a:xfrm>
        <a:prstGeom prst="chevron">
          <a:avLst>
            <a:gd name="adj" fmla="val 6231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A8F804A-6989-43C6-BD01-E47B617C7FAC}">
      <dsp:nvSpPr>
        <dsp:cNvPr id="0" name=""/>
        <dsp:cNvSpPr/>
      </dsp:nvSpPr>
      <dsp:spPr>
        <a:xfrm>
          <a:off x="5206755" y="2589933"/>
          <a:ext cx="2445720" cy="244572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b="1" kern="1200" dirty="0" smtClean="0">
              <a:solidFill>
                <a:schemeClr val="bg1"/>
              </a:solidFill>
            </a:rPr>
            <a:t>todas instâncias da IECLB, ministros e ministras, organizações identificadas </a:t>
          </a:r>
          <a:r>
            <a:rPr lang="pt-BR" sz="1400" b="1" kern="1200" dirty="0" err="1" smtClean="0">
              <a:solidFill>
                <a:schemeClr val="bg1"/>
              </a:solidFill>
            </a:rPr>
            <a:t>confessionalmente</a:t>
          </a:r>
          <a:endParaRPr lang="pt-BR" sz="1400" b="1" kern="1200" dirty="0">
            <a:solidFill>
              <a:srgbClr val="FFC000"/>
            </a:solidFill>
          </a:endParaRPr>
        </a:p>
      </dsp:txBody>
      <dsp:txXfrm>
        <a:off x="5564922" y="2948100"/>
        <a:ext cx="1729386" cy="172938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AC2DA4-DDEB-4C31-AA12-7D28DB86F6B4}">
      <dsp:nvSpPr>
        <dsp:cNvPr id="0" name=""/>
        <dsp:cNvSpPr/>
      </dsp:nvSpPr>
      <dsp:spPr>
        <a:xfrm>
          <a:off x="297441" y="1081303"/>
          <a:ext cx="1471355" cy="6464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err="1" smtClean="0">
              <a:solidFill>
                <a:schemeClr val="bg1"/>
              </a:solidFill>
            </a:rPr>
            <a:t>assembléias</a:t>
          </a:r>
          <a:endParaRPr lang="pt-BR" sz="1800" kern="1200" dirty="0">
            <a:solidFill>
              <a:schemeClr val="bg1"/>
            </a:solidFill>
          </a:endParaRPr>
        </a:p>
      </dsp:txBody>
      <dsp:txXfrm>
        <a:off x="297441" y="1081303"/>
        <a:ext cx="1471355" cy="646444"/>
      </dsp:txXfrm>
    </dsp:sp>
    <dsp:sp modelId="{95550937-841D-4534-96B8-582A019145E0}">
      <dsp:nvSpPr>
        <dsp:cNvPr id="0" name=""/>
        <dsp:cNvSpPr/>
      </dsp:nvSpPr>
      <dsp:spPr>
        <a:xfrm>
          <a:off x="129680" y="884694"/>
          <a:ext cx="156038" cy="15603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1D1248-3848-48CF-B419-75CDAC9A5C2B}">
      <dsp:nvSpPr>
        <dsp:cNvPr id="0" name=""/>
        <dsp:cNvSpPr/>
      </dsp:nvSpPr>
      <dsp:spPr>
        <a:xfrm>
          <a:off x="238907" y="666241"/>
          <a:ext cx="156038" cy="15603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1E092D-B523-4AF5-BFF4-E1C809F54F40}">
      <dsp:nvSpPr>
        <dsp:cNvPr id="0" name=""/>
        <dsp:cNvSpPr/>
      </dsp:nvSpPr>
      <dsp:spPr>
        <a:xfrm>
          <a:off x="501051" y="709932"/>
          <a:ext cx="245202" cy="24520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DEACC1-1BF5-4A68-8D16-A2C5BBBD1E2F}">
      <dsp:nvSpPr>
        <dsp:cNvPr id="0" name=""/>
        <dsp:cNvSpPr/>
      </dsp:nvSpPr>
      <dsp:spPr>
        <a:xfrm>
          <a:off x="719504" y="469633"/>
          <a:ext cx="156038" cy="15603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0EE020-BF73-44FA-BF23-F4551DE7C634}">
      <dsp:nvSpPr>
        <dsp:cNvPr id="0" name=""/>
        <dsp:cNvSpPr/>
      </dsp:nvSpPr>
      <dsp:spPr>
        <a:xfrm>
          <a:off x="1003494" y="382251"/>
          <a:ext cx="156038" cy="15603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462EBC-1431-4CFC-89BC-3D691D5DD3A3}">
      <dsp:nvSpPr>
        <dsp:cNvPr id="0" name=""/>
        <dsp:cNvSpPr/>
      </dsp:nvSpPr>
      <dsp:spPr>
        <a:xfrm>
          <a:off x="1353020" y="535169"/>
          <a:ext cx="156038" cy="15603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86471D-FB42-4BB3-B5F9-E3968B87F61D}">
      <dsp:nvSpPr>
        <dsp:cNvPr id="0" name=""/>
        <dsp:cNvSpPr/>
      </dsp:nvSpPr>
      <dsp:spPr>
        <a:xfrm>
          <a:off x="1571473" y="644396"/>
          <a:ext cx="245202" cy="24520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456C83-2793-4055-A3EF-0E337760C022}">
      <dsp:nvSpPr>
        <dsp:cNvPr id="0" name=""/>
        <dsp:cNvSpPr/>
      </dsp:nvSpPr>
      <dsp:spPr>
        <a:xfrm>
          <a:off x="1877308" y="884694"/>
          <a:ext cx="156038" cy="15603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B0EBD0-C22C-42A9-B358-E0A959DCAC14}">
      <dsp:nvSpPr>
        <dsp:cNvPr id="0" name=""/>
        <dsp:cNvSpPr/>
      </dsp:nvSpPr>
      <dsp:spPr>
        <a:xfrm>
          <a:off x="2008380" y="1124993"/>
          <a:ext cx="156038" cy="15603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00597D-C1D6-4505-AE8D-2F5E5A45699A}">
      <dsp:nvSpPr>
        <dsp:cNvPr id="0" name=""/>
        <dsp:cNvSpPr/>
      </dsp:nvSpPr>
      <dsp:spPr>
        <a:xfrm>
          <a:off x="872422" y="666241"/>
          <a:ext cx="401241" cy="401241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AB474F-1CA9-4151-A599-5D9926B884A2}">
      <dsp:nvSpPr>
        <dsp:cNvPr id="0" name=""/>
        <dsp:cNvSpPr/>
      </dsp:nvSpPr>
      <dsp:spPr>
        <a:xfrm>
          <a:off x="20453" y="1496364"/>
          <a:ext cx="156038" cy="15603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EE7F6E-D07D-4B1D-899A-DECBCAC96B4E}">
      <dsp:nvSpPr>
        <dsp:cNvPr id="0" name=""/>
        <dsp:cNvSpPr/>
      </dsp:nvSpPr>
      <dsp:spPr>
        <a:xfrm>
          <a:off x="151525" y="1692973"/>
          <a:ext cx="245202" cy="24520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73D1A3-05E6-477B-8391-F75F382DF029}">
      <dsp:nvSpPr>
        <dsp:cNvPr id="0" name=""/>
        <dsp:cNvSpPr/>
      </dsp:nvSpPr>
      <dsp:spPr>
        <a:xfrm>
          <a:off x="479206" y="1867735"/>
          <a:ext cx="356658" cy="35665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36B934-F9D4-491E-8AC0-C0E63FE3B79E}">
      <dsp:nvSpPr>
        <dsp:cNvPr id="0" name=""/>
        <dsp:cNvSpPr/>
      </dsp:nvSpPr>
      <dsp:spPr>
        <a:xfrm>
          <a:off x="937958" y="2151725"/>
          <a:ext cx="156038" cy="15603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434BD2-D170-4EBD-9EC1-882DA4407875}">
      <dsp:nvSpPr>
        <dsp:cNvPr id="0" name=""/>
        <dsp:cNvSpPr/>
      </dsp:nvSpPr>
      <dsp:spPr>
        <a:xfrm>
          <a:off x="1025339" y="1867735"/>
          <a:ext cx="245202" cy="245202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797041-BD0B-4DAA-BF5C-4938E5AEE23C}">
      <dsp:nvSpPr>
        <dsp:cNvPr id="0" name=""/>
        <dsp:cNvSpPr/>
      </dsp:nvSpPr>
      <dsp:spPr>
        <a:xfrm>
          <a:off x="1243793" y="2173570"/>
          <a:ext cx="156038" cy="15603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036F92-55F7-4D65-8311-2EF8DFC6F3DF}">
      <dsp:nvSpPr>
        <dsp:cNvPr id="0" name=""/>
        <dsp:cNvSpPr/>
      </dsp:nvSpPr>
      <dsp:spPr>
        <a:xfrm>
          <a:off x="1440401" y="1824045"/>
          <a:ext cx="356658" cy="35665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660BAE-9ED1-44FA-BB65-8DB8D72CFE2A}">
      <dsp:nvSpPr>
        <dsp:cNvPr id="0" name=""/>
        <dsp:cNvSpPr/>
      </dsp:nvSpPr>
      <dsp:spPr>
        <a:xfrm>
          <a:off x="1920999" y="1736663"/>
          <a:ext cx="245202" cy="24520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AC2DA4-DDEB-4C31-AA12-7D28DB86F6B4}">
      <dsp:nvSpPr>
        <dsp:cNvPr id="0" name=""/>
        <dsp:cNvSpPr/>
      </dsp:nvSpPr>
      <dsp:spPr>
        <a:xfrm>
          <a:off x="314945" y="1064861"/>
          <a:ext cx="1559446" cy="6851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bg1"/>
              </a:solidFill>
            </a:rPr>
            <a:t>conselhos</a:t>
          </a:r>
          <a:endParaRPr lang="pt-BR" sz="1800" kern="1200" dirty="0">
            <a:solidFill>
              <a:schemeClr val="bg1"/>
            </a:solidFill>
          </a:endParaRPr>
        </a:p>
      </dsp:txBody>
      <dsp:txXfrm>
        <a:off x="314945" y="1064861"/>
        <a:ext cx="1559446" cy="685147"/>
      </dsp:txXfrm>
    </dsp:sp>
    <dsp:sp modelId="{95550937-841D-4534-96B8-582A019145E0}">
      <dsp:nvSpPr>
        <dsp:cNvPr id="0" name=""/>
        <dsp:cNvSpPr/>
      </dsp:nvSpPr>
      <dsp:spPr>
        <a:xfrm>
          <a:off x="137140" y="856481"/>
          <a:ext cx="165380" cy="16538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1D1248-3848-48CF-B419-75CDAC9A5C2B}">
      <dsp:nvSpPr>
        <dsp:cNvPr id="0" name=""/>
        <dsp:cNvSpPr/>
      </dsp:nvSpPr>
      <dsp:spPr>
        <a:xfrm>
          <a:off x="252906" y="624949"/>
          <a:ext cx="165380" cy="16538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1E092D-B523-4AF5-BFF4-E1C809F54F40}">
      <dsp:nvSpPr>
        <dsp:cNvPr id="0" name=""/>
        <dsp:cNvSpPr/>
      </dsp:nvSpPr>
      <dsp:spPr>
        <a:xfrm>
          <a:off x="530745" y="671255"/>
          <a:ext cx="259883" cy="25988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DEACC1-1BF5-4A68-8D16-A2C5BBBD1E2F}">
      <dsp:nvSpPr>
        <dsp:cNvPr id="0" name=""/>
        <dsp:cNvSpPr/>
      </dsp:nvSpPr>
      <dsp:spPr>
        <a:xfrm>
          <a:off x="762278" y="416570"/>
          <a:ext cx="165380" cy="16538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0EE020-BF73-44FA-BF23-F4551DE7C634}">
      <dsp:nvSpPr>
        <dsp:cNvPr id="0" name=""/>
        <dsp:cNvSpPr/>
      </dsp:nvSpPr>
      <dsp:spPr>
        <a:xfrm>
          <a:off x="1063270" y="323957"/>
          <a:ext cx="165380" cy="165380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462EBC-1431-4CFC-89BC-3D691D5DD3A3}">
      <dsp:nvSpPr>
        <dsp:cNvPr id="0" name=""/>
        <dsp:cNvSpPr/>
      </dsp:nvSpPr>
      <dsp:spPr>
        <a:xfrm>
          <a:off x="1433722" y="486029"/>
          <a:ext cx="165380" cy="16538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86471D-FB42-4BB3-B5F9-E3968B87F61D}">
      <dsp:nvSpPr>
        <dsp:cNvPr id="0" name=""/>
        <dsp:cNvSpPr/>
      </dsp:nvSpPr>
      <dsp:spPr>
        <a:xfrm>
          <a:off x="1665255" y="601796"/>
          <a:ext cx="259883" cy="25988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456C83-2793-4055-A3EF-0E337760C022}">
      <dsp:nvSpPr>
        <dsp:cNvPr id="0" name=""/>
        <dsp:cNvSpPr/>
      </dsp:nvSpPr>
      <dsp:spPr>
        <a:xfrm>
          <a:off x="1989400" y="856481"/>
          <a:ext cx="165380" cy="16538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B0EBD0-C22C-42A9-B358-E0A959DCAC14}">
      <dsp:nvSpPr>
        <dsp:cNvPr id="0" name=""/>
        <dsp:cNvSpPr/>
      </dsp:nvSpPr>
      <dsp:spPr>
        <a:xfrm>
          <a:off x="2128320" y="1111167"/>
          <a:ext cx="165380" cy="16538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00597D-C1D6-4505-AE8D-2F5E5A45699A}">
      <dsp:nvSpPr>
        <dsp:cNvPr id="0" name=""/>
        <dsp:cNvSpPr/>
      </dsp:nvSpPr>
      <dsp:spPr>
        <a:xfrm>
          <a:off x="924351" y="624949"/>
          <a:ext cx="425263" cy="425263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AB474F-1CA9-4151-A599-5D9926B884A2}">
      <dsp:nvSpPr>
        <dsp:cNvPr id="0" name=""/>
        <dsp:cNvSpPr/>
      </dsp:nvSpPr>
      <dsp:spPr>
        <a:xfrm>
          <a:off x="21374" y="1504772"/>
          <a:ext cx="165380" cy="16538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EE7F6E-D07D-4B1D-899A-DECBCAC96B4E}">
      <dsp:nvSpPr>
        <dsp:cNvPr id="0" name=""/>
        <dsp:cNvSpPr/>
      </dsp:nvSpPr>
      <dsp:spPr>
        <a:xfrm>
          <a:off x="160293" y="1713152"/>
          <a:ext cx="259883" cy="25988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73D1A3-05E6-477B-8391-F75F382DF029}">
      <dsp:nvSpPr>
        <dsp:cNvPr id="0" name=""/>
        <dsp:cNvSpPr/>
      </dsp:nvSpPr>
      <dsp:spPr>
        <a:xfrm>
          <a:off x="507592" y="1898378"/>
          <a:ext cx="378012" cy="37801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36B934-F9D4-491E-8AC0-C0E63FE3B79E}">
      <dsp:nvSpPr>
        <dsp:cNvPr id="0" name=""/>
        <dsp:cNvSpPr/>
      </dsp:nvSpPr>
      <dsp:spPr>
        <a:xfrm>
          <a:off x="993810" y="2199370"/>
          <a:ext cx="165380" cy="165380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434BD2-D170-4EBD-9EC1-882DA4407875}">
      <dsp:nvSpPr>
        <dsp:cNvPr id="0" name=""/>
        <dsp:cNvSpPr/>
      </dsp:nvSpPr>
      <dsp:spPr>
        <a:xfrm>
          <a:off x="1086423" y="1898378"/>
          <a:ext cx="259883" cy="259883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797041-BD0B-4DAA-BF5C-4938E5AEE23C}">
      <dsp:nvSpPr>
        <dsp:cNvPr id="0" name=""/>
        <dsp:cNvSpPr/>
      </dsp:nvSpPr>
      <dsp:spPr>
        <a:xfrm>
          <a:off x="1317956" y="2222523"/>
          <a:ext cx="165380" cy="16538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036F92-55F7-4D65-8311-2EF8DFC6F3DF}">
      <dsp:nvSpPr>
        <dsp:cNvPr id="0" name=""/>
        <dsp:cNvSpPr/>
      </dsp:nvSpPr>
      <dsp:spPr>
        <a:xfrm>
          <a:off x="1526335" y="1852071"/>
          <a:ext cx="378012" cy="37801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660BAE-9ED1-44FA-BB65-8DB8D72CFE2A}">
      <dsp:nvSpPr>
        <dsp:cNvPr id="0" name=""/>
        <dsp:cNvSpPr/>
      </dsp:nvSpPr>
      <dsp:spPr>
        <a:xfrm>
          <a:off x="2035707" y="1759458"/>
          <a:ext cx="259883" cy="25988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AC2DA4-DDEB-4C31-AA12-7D28DB86F6B4}">
      <dsp:nvSpPr>
        <dsp:cNvPr id="0" name=""/>
        <dsp:cNvSpPr/>
      </dsp:nvSpPr>
      <dsp:spPr>
        <a:xfrm>
          <a:off x="89999" y="1663380"/>
          <a:ext cx="3018006" cy="10004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700" b="1" kern="1200" dirty="0" smtClean="0">
              <a:solidFill>
                <a:schemeClr val="bg1"/>
              </a:solidFill>
            </a:rPr>
            <a:t>Concílio</a:t>
          </a:r>
          <a:r>
            <a:rPr lang="pt-BR" sz="1700" b="1" kern="1200" dirty="0" smtClean="0"/>
            <a:t>: estabelecer normas nacionais, definir plano de ação nacional, realizar a supervisão nacional</a:t>
          </a:r>
          <a:endParaRPr lang="pt-BR" sz="1700" b="1" kern="1200" dirty="0"/>
        </a:p>
      </dsp:txBody>
      <dsp:txXfrm>
        <a:off x="89999" y="1663380"/>
        <a:ext cx="3018006" cy="1000493"/>
      </dsp:txXfrm>
    </dsp:sp>
    <dsp:sp modelId="{95550937-841D-4534-96B8-582A019145E0}">
      <dsp:nvSpPr>
        <dsp:cNvPr id="0" name=""/>
        <dsp:cNvSpPr/>
      </dsp:nvSpPr>
      <dsp:spPr>
        <a:xfrm>
          <a:off x="200763" y="1359092"/>
          <a:ext cx="241498" cy="24149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1D1248-3848-48CF-B419-75CDAC9A5C2B}">
      <dsp:nvSpPr>
        <dsp:cNvPr id="0" name=""/>
        <dsp:cNvSpPr/>
      </dsp:nvSpPr>
      <dsp:spPr>
        <a:xfrm>
          <a:off x="369811" y="1020995"/>
          <a:ext cx="241498" cy="24149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1E092D-B523-4AF5-BFF4-E1C809F54F40}">
      <dsp:nvSpPr>
        <dsp:cNvPr id="0" name=""/>
        <dsp:cNvSpPr/>
      </dsp:nvSpPr>
      <dsp:spPr>
        <a:xfrm>
          <a:off x="775529" y="1088614"/>
          <a:ext cx="379497" cy="37949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4DEACC1-1BF5-4A68-8D16-A2C5BBBD1E2F}">
      <dsp:nvSpPr>
        <dsp:cNvPr id="0" name=""/>
        <dsp:cNvSpPr/>
      </dsp:nvSpPr>
      <dsp:spPr>
        <a:xfrm>
          <a:off x="1113626" y="716707"/>
          <a:ext cx="241498" cy="24149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0EE020-BF73-44FA-BF23-F4551DE7C634}">
      <dsp:nvSpPr>
        <dsp:cNvPr id="0" name=""/>
        <dsp:cNvSpPr/>
      </dsp:nvSpPr>
      <dsp:spPr>
        <a:xfrm>
          <a:off x="1553153" y="581468"/>
          <a:ext cx="241498" cy="24149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1462EBC-1431-4CFC-89BC-3D691D5DD3A3}">
      <dsp:nvSpPr>
        <dsp:cNvPr id="0" name=""/>
        <dsp:cNvSpPr/>
      </dsp:nvSpPr>
      <dsp:spPr>
        <a:xfrm>
          <a:off x="2094110" y="818136"/>
          <a:ext cx="241498" cy="24149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586471D-FB42-4BB3-B5F9-E3968B87F61D}">
      <dsp:nvSpPr>
        <dsp:cNvPr id="0" name=""/>
        <dsp:cNvSpPr/>
      </dsp:nvSpPr>
      <dsp:spPr>
        <a:xfrm>
          <a:off x="2432208" y="987185"/>
          <a:ext cx="379497" cy="37949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456C83-2793-4055-A3EF-0E337760C022}">
      <dsp:nvSpPr>
        <dsp:cNvPr id="0" name=""/>
        <dsp:cNvSpPr/>
      </dsp:nvSpPr>
      <dsp:spPr>
        <a:xfrm>
          <a:off x="2905544" y="1359092"/>
          <a:ext cx="241498" cy="24149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4B0EBD0-C22C-42A9-B358-E0A959DCAC14}">
      <dsp:nvSpPr>
        <dsp:cNvPr id="0" name=""/>
        <dsp:cNvSpPr/>
      </dsp:nvSpPr>
      <dsp:spPr>
        <a:xfrm>
          <a:off x="3108403" y="1731000"/>
          <a:ext cx="241498" cy="24149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00597D-C1D6-4505-AE8D-2F5E5A45699A}">
      <dsp:nvSpPr>
        <dsp:cNvPr id="0" name=""/>
        <dsp:cNvSpPr/>
      </dsp:nvSpPr>
      <dsp:spPr>
        <a:xfrm>
          <a:off x="1350295" y="1020995"/>
          <a:ext cx="620995" cy="620995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1AB474F-1CA9-4151-A599-5D9926B884A2}">
      <dsp:nvSpPr>
        <dsp:cNvPr id="0" name=""/>
        <dsp:cNvSpPr/>
      </dsp:nvSpPr>
      <dsp:spPr>
        <a:xfrm>
          <a:off x="31714" y="2305766"/>
          <a:ext cx="241498" cy="24149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EE7F6E-D07D-4B1D-899A-DECBCAC96B4E}">
      <dsp:nvSpPr>
        <dsp:cNvPr id="0" name=""/>
        <dsp:cNvSpPr/>
      </dsp:nvSpPr>
      <dsp:spPr>
        <a:xfrm>
          <a:off x="234572" y="2610054"/>
          <a:ext cx="379497" cy="379497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473D1A3-05E6-477B-8391-F75F382DF029}">
      <dsp:nvSpPr>
        <dsp:cNvPr id="0" name=""/>
        <dsp:cNvSpPr/>
      </dsp:nvSpPr>
      <dsp:spPr>
        <a:xfrm>
          <a:off x="741719" y="2880532"/>
          <a:ext cx="551996" cy="551996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236B934-F9D4-491E-8AC0-C0E63FE3B79E}">
      <dsp:nvSpPr>
        <dsp:cNvPr id="0" name=""/>
        <dsp:cNvSpPr/>
      </dsp:nvSpPr>
      <dsp:spPr>
        <a:xfrm>
          <a:off x="1451724" y="3320059"/>
          <a:ext cx="241498" cy="241498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434BD2-D170-4EBD-9EC1-882DA4407875}">
      <dsp:nvSpPr>
        <dsp:cNvPr id="0" name=""/>
        <dsp:cNvSpPr/>
      </dsp:nvSpPr>
      <dsp:spPr>
        <a:xfrm>
          <a:off x="1586963" y="2880532"/>
          <a:ext cx="379497" cy="379497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3797041-BD0B-4DAA-BF5C-4938E5AEE23C}">
      <dsp:nvSpPr>
        <dsp:cNvPr id="0" name=""/>
        <dsp:cNvSpPr/>
      </dsp:nvSpPr>
      <dsp:spPr>
        <a:xfrm>
          <a:off x="1925061" y="3353869"/>
          <a:ext cx="241498" cy="24149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6036F92-55F7-4D65-8311-2EF8DFC6F3DF}">
      <dsp:nvSpPr>
        <dsp:cNvPr id="0" name=""/>
        <dsp:cNvSpPr/>
      </dsp:nvSpPr>
      <dsp:spPr>
        <a:xfrm>
          <a:off x="2229349" y="2812913"/>
          <a:ext cx="551996" cy="551996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8660BAE-9ED1-44FA-BB65-8DB8D72CFE2A}">
      <dsp:nvSpPr>
        <dsp:cNvPr id="0" name=""/>
        <dsp:cNvSpPr/>
      </dsp:nvSpPr>
      <dsp:spPr>
        <a:xfrm>
          <a:off x="2973164" y="2677674"/>
          <a:ext cx="379497" cy="37949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9ACFFD-2887-49A5-AB71-8E0D7FE2966B}">
      <dsp:nvSpPr>
        <dsp:cNvPr id="0" name=""/>
        <dsp:cNvSpPr/>
      </dsp:nvSpPr>
      <dsp:spPr>
        <a:xfrm>
          <a:off x="568768" y="1718995"/>
          <a:ext cx="2841598" cy="137735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b="1" kern="1200" dirty="0" smtClean="0">
              <a:solidFill>
                <a:schemeClr val="bg1"/>
              </a:solidFill>
            </a:rPr>
            <a:t>organizações e lideranças </a:t>
          </a:r>
          <a:r>
            <a:rPr lang="pt-BR" sz="1500" b="1" kern="1200" dirty="0" smtClean="0"/>
            <a:t>: promover a missão, observar as decisões das instâncias representativas, qualificar as decisões conjuntas através da participação </a:t>
          </a:r>
          <a:endParaRPr lang="pt-BR" sz="1500" b="1" kern="1200" dirty="0"/>
        </a:p>
      </dsp:txBody>
      <dsp:txXfrm>
        <a:off x="568768" y="1718995"/>
        <a:ext cx="2841598" cy="1377351"/>
      </dsp:txXfrm>
    </dsp:sp>
    <dsp:sp modelId="{B7B7802F-E8FB-4C0B-9086-F4A58FA1187F}">
      <dsp:nvSpPr>
        <dsp:cNvPr id="0" name=""/>
        <dsp:cNvSpPr/>
      </dsp:nvSpPr>
      <dsp:spPr>
        <a:xfrm>
          <a:off x="220132" y="1445481"/>
          <a:ext cx="264555" cy="26455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178A74C-1B12-4C82-9875-58A96FA1387B}">
      <dsp:nvSpPr>
        <dsp:cNvPr id="0" name=""/>
        <dsp:cNvSpPr/>
      </dsp:nvSpPr>
      <dsp:spPr>
        <a:xfrm>
          <a:off x="405321" y="1075104"/>
          <a:ext cx="264555" cy="26455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8E29388-2B0A-428C-89E7-B92CFE5A1148}">
      <dsp:nvSpPr>
        <dsp:cNvPr id="0" name=""/>
        <dsp:cNvSpPr/>
      </dsp:nvSpPr>
      <dsp:spPr>
        <a:xfrm>
          <a:off x="849774" y="1149179"/>
          <a:ext cx="415730" cy="41573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9ADBCA2-9CFD-4E8B-80CE-5A49C6D39D3E}">
      <dsp:nvSpPr>
        <dsp:cNvPr id="0" name=""/>
        <dsp:cNvSpPr/>
      </dsp:nvSpPr>
      <dsp:spPr>
        <a:xfrm>
          <a:off x="1220152" y="741764"/>
          <a:ext cx="264555" cy="26455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7FE18DC-04F6-43FE-AA7E-EF2E8EC4C429}">
      <dsp:nvSpPr>
        <dsp:cNvPr id="0" name=""/>
        <dsp:cNvSpPr/>
      </dsp:nvSpPr>
      <dsp:spPr>
        <a:xfrm>
          <a:off x="1701643" y="593613"/>
          <a:ext cx="264555" cy="264555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3F3B3E5B-0224-4BD4-986B-A354067087C1}">
      <dsp:nvSpPr>
        <dsp:cNvPr id="0" name=""/>
        <dsp:cNvSpPr/>
      </dsp:nvSpPr>
      <dsp:spPr>
        <a:xfrm>
          <a:off x="2294247" y="852877"/>
          <a:ext cx="264555" cy="26455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588C308-E161-4DE7-8457-00B6BC0DBA87}">
      <dsp:nvSpPr>
        <dsp:cNvPr id="0" name=""/>
        <dsp:cNvSpPr/>
      </dsp:nvSpPr>
      <dsp:spPr>
        <a:xfrm>
          <a:off x="2664625" y="1038066"/>
          <a:ext cx="415730" cy="41573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BFA40DD-D43B-4D78-A8DD-36A80C6BF561}">
      <dsp:nvSpPr>
        <dsp:cNvPr id="0" name=""/>
        <dsp:cNvSpPr/>
      </dsp:nvSpPr>
      <dsp:spPr>
        <a:xfrm>
          <a:off x="3183153" y="1445481"/>
          <a:ext cx="264555" cy="26455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993FC0D-79C4-4F51-B6D7-FCE50D9FD27F}">
      <dsp:nvSpPr>
        <dsp:cNvPr id="0" name=""/>
        <dsp:cNvSpPr/>
      </dsp:nvSpPr>
      <dsp:spPr>
        <a:xfrm>
          <a:off x="3405380" y="1852897"/>
          <a:ext cx="264555" cy="26455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B17304-86CC-4BAA-8BA1-364A8B02E590}">
      <dsp:nvSpPr>
        <dsp:cNvPr id="0" name=""/>
        <dsp:cNvSpPr/>
      </dsp:nvSpPr>
      <dsp:spPr>
        <a:xfrm>
          <a:off x="1479416" y="1075104"/>
          <a:ext cx="680285" cy="680285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D3DCB19-2C91-476C-AB93-E31E29A11E56}">
      <dsp:nvSpPr>
        <dsp:cNvPr id="0" name=""/>
        <dsp:cNvSpPr/>
      </dsp:nvSpPr>
      <dsp:spPr>
        <a:xfrm>
          <a:off x="34943" y="2482539"/>
          <a:ext cx="264555" cy="26455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F868D41-89DE-46D9-8C2F-64E6AC16C3E2}">
      <dsp:nvSpPr>
        <dsp:cNvPr id="0" name=""/>
        <dsp:cNvSpPr/>
      </dsp:nvSpPr>
      <dsp:spPr>
        <a:xfrm>
          <a:off x="257170" y="2815879"/>
          <a:ext cx="415730" cy="415730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7B1E29C-6F5A-440B-ADD5-B67A38002CC8}">
      <dsp:nvSpPr>
        <dsp:cNvPr id="0" name=""/>
        <dsp:cNvSpPr/>
      </dsp:nvSpPr>
      <dsp:spPr>
        <a:xfrm>
          <a:off x="812736" y="3112181"/>
          <a:ext cx="604698" cy="60469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47B50D8-B6D7-453F-9C45-9C127114CD20}">
      <dsp:nvSpPr>
        <dsp:cNvPr id="0" name=""/>
        <dsp:cNvSpPr/>
      </dsp:nvSpPr>
      <dsp:spPr>
        <a:xfrm>
          <a:off x="1590529" y="3593672"/>
          <a:ext cx="264555" cy="26455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8DEF711-4384-4624-BD8D-536FE1920666}">
      <dsp:nvSpPr>
        <dsp:cNvPr id="0" name=""/>
        <dsp:cNvSpPr/>
      </dsp:nvSpPr>
      <dsp:spPr>
        <a:xfrm>
          <a:off x="1738680" y="3112181"/>
          <a:ext cx="415730" cy="415730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BD95E754-38AF-4249-88C2-3CF5A55626EA}">
      <dsp:nvSpPr>
        <dsp:cNvPr id="0" name=""/>
        <dsp:cNvSpPr/>
      </dsp:nvSpPr>
      <dsp:spPr>
        <a:xfrm>
          <a:off x="2109058" y="3630710"/>
          <a:ext cx="264555" cy="26455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5CD5380-89F7-40C2-8A30-9FCBD4ED299C}">
      <dsp:nvSpPr>
        <dsp:cNvPr id="0" name=""/>
        <dsp:cNvSpPr/>
      </dsp:nvSpPr>
      <dsp:spPr>
        <a:xfrm>
          <a:off x="2442398" y="3038106"/>
          <a:ext cx="604698" cy="60469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E773ED5-C03E-4C17-A5E5-4E684744F3C9}">
      <dsp:nvSpPr>
        <dsp:cNvPr id="0" name=""/>
        <dsp:cNvSpPr/>
      </dsp:nvSpPr>
      <dsp:spPr>
        <a:xfrm>
          <a:off x="3257229" y="2889954"/>
          <a:ext cx="415730" cy="415730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355775-DA85-4512-B89E-6447359CA79E}">
      <dsp:nvSpPr>
        <dsp:cNvPr id="0" name=""/>
        <dsp:cNvSpPr/>
      </dsp:nvSpPr>
      <dsp:spPr>
        <a:xfrm>
          <a:off x="437" y="241595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membros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437" y="241595"/>
        <a:ext cx="1706949" cy="1024169"/>
      </dsp:txXfrm>
    </dsp:sp>
    <dsp:sp modelId="{BD059DBD-CD2F-472D-B676-1084985A5FBF}">
      <dsp:nvSpPr>
        <dsp:cNvPr id="0" name=""/>
        <dsp:cNvSpPr/>
      </dsp:nvSpPr>
      <dsp:spPr>
        <a:xfrm>
          <a:off x="1878081" y="241595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780253"/>
                <a:satOff val="-973"/>
                <a:lumOff val="229"/>
                <a:alphaOff val="0"/>
                <a:shade val="51000"/>
                <a:satMod val="130000"/>
              </a:schemeClr>
            </a:gs>
            <a:gs pos="80000">
              <a:schemeClr val="accent2">
                <a:hueOff val="780253"/>
                <a:satOff val="-973"/>
                <a:lumOff val="229"/>
                <a:alphaOff val="0"/>
                <a:shade val="93000"/>
                <a:satMod val="130000"/>
              </a:schemeClr>
            </a:gs>
            <a:gs pos="100000">
              <a:schemeClr val="accent2">
                <a:hueOff val="780253"/>
                <a:satOff val="-973"/>
                <a:lumOff val="22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liderança leiga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1878081" y="241595"/>
        <a:ext cx="1706949" cy="1024169"/>
      </dsp:txXfrm>
    </dsp:sp>
    <dsp:sp modelId="{6159C12A-6388-45F4-8015-8206EE8C5685}">
      <dsp:nvSpPr>
        <dsp:cNvPr id="0" name=""/>
        <dsp:cNvSpPr/>
      </dsp:nvSpPr>
      <dsp:spPr>
        <a:xfrm>
          <a:off x="437" y="1436459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shade val="51000"/>
                <a:satMod val="130000"/>
              </a:schemeClr>
            </a:gs>
            <a:gs pos="80000">
              <a:schemeClr val="accent2">
                <a:hueOff val="1560506"/>
                <a:satOff val="-1946"/>
                <a:lumOff val="458"/>
                <a:alphaOff val="0"/>
                <a:shade val="93000"/>
                <a:satMod val="130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liderança ministerial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437" y="1436459"/>
        <a:ext cx="1706949" cy="1024169"/>
      </dsp:txXfrm>
    </dsp:sp>
    <dsp:sp modelId="{10246A6C-020A-405F-8E0C-B510829E4EAA}">
      <dsp:nvSpPr>
        <dsp:cNvPr id="0" name=""/>
        <dsp:cNvSpPr/>
      </dsp:nvSpPr>
      <dsp:spPr>
        <a:xfrm>
          <a:off x="1878081" y="1436459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2340759"/>
                <a:satOff val="-2919"/>
                <a:lumOff val="686"/>
                <a:alphaOff val="0"/>
                <a:shade val="51000"/>
                <a:satMod val="130000"/>
              </a:schemeClr>
            </a:gs>
            <a:gs pos="80000">
              <a:schemeClr val="accent2">
                <a:hueOff val="2340759"/>
                <a:satOff val="-2919"/>
                <a:lumOff val="686"/>
                <a:alphaOff val="0"/>
                <a:shade val="93000"/>
                <a:satMod val="130000"/>
              </a:schemeClr>
            </a:gs>
            <a:gs pos="100000">
              <a:schemeClr val="accent2">
                <a:hueOff val="2340759"/>
                <a:satOff val="-2919"/>
                <a:lumOff val="68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instâncias sinodais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1878081" y="1436459"/>
        <a:ext cx="1706949" cy="1024169"/>
      </dsp:txXfrm>
    </dsp:sp>
    <dsp:sp modelId="{8E13E545-7BF9-4B6F-8CDA-BC71A99CB95A}">
      <dsp:nvSpPr>
        <dsp:cNvPr id="0" name=""/>
        <dsp:cNvSpPr/>
      </dsp:nvSpPr>
      <dsp:spPr>
        <a:xfrm>
          <a:off x="437" y="2631324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shade val="51000"/>
                <a:satMod val="130000"/>
              </a:schemeClr>
            </a:gs>
            <a:gs pos="80000">
              <a:schemeClr val="accent2">
                <a:hueOff val="3121013"/>
                <a:satOff val="-3893"/>
                <a:lumOff val="915"/>
                <a:alphaOff val="0"/>
                <a:shade val="93000"/>
                <a:satMod val="130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instâncias locais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437" y="2631324"/>
        <a:ext cx="1706949" cy="1024169"/>
      </dsp:txXfrm>
    </dsp:sp>
    <dsp:sp modelId="{A10F1373-E3BC-4BC8-B8C7-F1372EDFF29E}">
      <dsp:nvSpPr>
        <dsp:cNvPr id="0" name=""/>
        <dsp:cNvSpPr/>
      </dsp:nvSpPr>
      <dsp:spPr>
        <a:xfrm>
          <a:off x="1878081" y="2631324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3901266"/>
                <a:satOff val="-4866"/>
                <a:lumOff val="1144"/>
                <a:alphaOff val="0"/>
                <a:shade val="51000"/>
                <a:satMod val="130000"/>
              </a:schemeClr>
            </a:gs>
            <a:gs pos="80000">
              <a:schemeClr val="accent2">
                <a:hueOff val="3901266"/>
                <a:satOff val="-4866"/>
                <a:lumOff val="1144"/>
                <a:alphaOff val="0"/>
                <a:shade val="93000"/>
                <a:satMod val="130000"/>
              </a:schemeClr>
            </a:gs>
            <a:gs pos="100000">
              <a:schemeClr val="accent2">
                <a:hueOff val="3901266"/>
                <a:satOff val="-4866"/>
                <a:lumOff val="114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instâncias nacionais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1878081" y="2631324"/>
        <a:ext cx="1706949" cy="1024169"/>
      </dsp:txXfrm>
    </dsp:sp>
    <dsp:sp modelId="{6B695D00-53A2-42F5-9835-28E9085A2E46}">
      <dsp:nvSpPr>
        <dsp:cNvPr id="0" name=""/>
        <dsp:cNvSpPr/>
      </dsp:nvSpPr>
      <dsp:spPr>
        <a:xfrm>
          <a:off x="939259" y="3826189"/>
          <a:ext cx="1706949" cy="1024169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kern="1200" dirty="0" smtClean="0">
              <a:solidFill>
                <a:schemeClr val="bg1"/>
              </a:solidFill>
            </a:rPr>
            <a:t>organizações identificadas </a:t>
          </a:r>
          <a:r>
            <a:rPr lang="pt-BR" sz="1600" kern="1200" dirty="0" err="1" smtClean="0">
              <a:solidFill>
                <a:schemeClr val="bg1"/>
              </a:solidFill>
            </a:rPr>
            <a:t>confessionalmente</a:t>
          </a:r>
          <a:endParaRPr lang="pt-BR" sz="1600" kern="1200" dirty="0">
            <a:solidFill>
              <a:schemeClr val="bg1"/>
            </a:solidFill>
          </a:endParaRPr>
        </a:p>
      </dsp:txBody>
      <dsp:txXfrm>
        <a:off x="939259" y="3826189"/>
        <a:ext cx="1706949" cy="102416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9ACFFD-2887-49A5-AB71-8E0D7FE2966B}">
      <dsp:nvSpPr>
        <dsp:cNvPr id="0" name=""/>
        <dsp:cNvSpPr/>
      </dsp:nvSpPr>
      <dsp:spPr>
        <a:xfrm>
          <a:off x="2092032" y="2003241"/>
          <a:ext cx="5365033" cy="26004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6500" b="1" kern="1200" dirty="0"/>
        </a:p>
      </dsp:txBody>
      <dsp:txXfrm>
        <a:off x="2092032" y="2003241"/>
        <a:ext cx="5365033" cy="2600486"/>
      </dsp:txXfrm>
    </dsp:sp>
    <dsp:sp modelId="{B7B7802F-E8FB-4C0B-9086-F4A58FA1187F}">
      <dsp:nvSpPr>
        <dsp:cNvPr id="0" name=""/>
        <dsp:cNvSpPr/>
      </dsp:nvSpPr>
      <dsp:spPr>
        <a:xfrm>
          <a:off x="1433796" y="1669724"/>
          <a:ext cx="499489" cy="4994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78A74C-1B12-4C82-9875-58A96FA1387B}">
      <dsp:nvSpPr>
        <dsp:cNvPr id="0" name=""/>
        <dsp:cNvSpPr/>
      </dsp:nvSpPr>
      <dsp:spPr>
        <a:xfrm>
          <a:off x="1783439" y="970438"/>
          <a:ext cx="499489" cy="4994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E29388-2B0A-428C-89E7-B92CFE5A1148}">
      <dsp:nvSpPr>
        <dsp:cNvPr id="0" name=""/>
        <dsp:cNvSpPr/>
      </dsp:nvSpPr>
      <dsp:spPr>
        <a:xfrm>
          <a:off x="2622581" y="1110295"/>
          <a:ext cx="784912" cy="78491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ADBCA2-9CFD-4E8B-80CE-5A49C6D39D3E}">
      <dsp:nvSpPr>
        <dsp:cNvPr id="0" name=""/>
        <dsp:cNvSpPr/>
      </dsp:nvSpPr>
      <dsp:spPr>
        <a:xfrm>
          <a:off x="3321867" y="341081"/>
          <a:ext cx="499489" cy="49948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FE18DC-04F6-43FE-AA7E-EF2E8EC4C429}">
      <dsp:nvSpPr>
        <dsp:cNvPr id="0" name=""/>
        <dsp:cNvSpPr/>
      </dsp:nvSpPr>
      <dsp:spPr>
        <a:xfrm>
          <a:off x="4230938" y="61367"/>
          <a:ext cx="499489" cy="499489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3B3E5B-0224-4BD4-986B-A354067087C1}">
      <dsp:nvSpPr>
        <dsp:cNvPr id="0" name=""/>
        <dsp:cNvSpPr/>
      </dsp:nvSpPr>
      <dsp:spPr>
        <a:xfrm>
          <a:off x="5349795" y="550867"/>
          <a:ext cx="499489" cy="4994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88C308-E161-4DE7-8457-00B6BC0DBA87}">
      <dsp:nvSpPr>
        <dsp:cNvPr id="0" name=""/>
        <dsp:cNvSpPr/>
      </dsp:nvSpPr>
      <dsp:spPr>
        <a:xfrm>
          <a:off x="6049081" y="900509"/>
          <a:ext cx="784912" cy="7849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FA40DD-D43B-4D78-A8DD-36A80C6BF561}">
      <dsp:nvSpPr>
        <dsp:cNvPr id="0" name=""/>
        <dsp:cNvSpPr/>
      </dsp:nvSpPr>
      <dsp:spPr>
        <a:xfrm>
          <a:off x="7028080" y="1669724"/>
          <a:ext cx="499489" cy="499489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93FC0D-79C4-4F51-B6D7-FCE50D9FD27F}">
      <dsp:nvSpPr>
        <dsp:cNvPr id="0" name=""/>
        <dsp:cNvSpPr/>
      </dsp:nvSpPr>
      <dsp:spPr>
        <a:xfrm>
          <a:off x="7447652" y="2438938"/>
          <a:ext cx="499489" cy="49948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CB17304-86CC-4BAA-8BA1-364A8B02E590}">
      <dsp:nvSpPr>
        <dsp:cNvPr id="0" name=""/>
        <dsp:cNvSpPr/>
      </dsp:nvSpPr>
      <dsp:spPr>
        <a:xfrm>
          <a:off x="3811367" y="970438"/>
          <a:ext cx="1284402" cy="128440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3DCB19-2C91-476C-AB93-E31E29A11E56}">
      <dsp:nvSpPr>
        <dsp:cNvPr id="0" name=""/>
        <dsp:cNvSpPr/>
      </dsp:nvSpPr>
      <dsp:spPr>
        <a:xfrm>
          <a:off x="1084153" y="3627723"/>
          <a:ext cx="499489" cy="4994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F868D41-89DE-46D9-8C2F-64E6AC16C3E2}">
      <dsp:nvSpPr>
        <dsp:cNvPr id="0" name=""/>
        <dsp:cNvSpPr/>
      </dsp:nvSpPr>
      <dsp:spPr>
        <a:xfrm>
          <a:off x="1503724" y="4257080"/>
          <a:ext cx="784912" cy="784912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7B1E29C-6F5A-440B-ADD5-B67A38002CC8}">
      <dsp:nvSpPr>
        <dsp:cNvPr id="0" name=""/>
        <dsp:cNvSpPr/>
      </dsp:nvSpPr>
      <dsp:spPr>
        <a:xfrm>
          <a:off x="2552653" y="4816509"/>
          <a:ext cx="1141690" cy="114169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7B50D8-B6D7-453F-9C45-9C127114CD20}">
      <dsp:nvSpPr>
        <dsp:cNvPr id="0" name=""/>
        <dsp:cNvSpPr/>
      </dsp:nvSpPr>
      <dsp:spPr>
        <a:xfrm>
          <a:off x="4021152" y="5725580"/>
          <a:ext cx="499489" cy="499489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DEF711-4384-4624-BD8D-536FE1920666}">
      <dsp:nvSpPr>
        <dsp:cNvPr id="0" name=""/>
        <dsp:cNvSpPr/>
      </dsp:nvSpPr>
      <dsp:spPr>
        <a:xfrm>
          <a:off x="4300867" y="4816509"/>
          <a:ext cx="784912" cy="784912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95E754-38AF-4249-88C2-3CF5A55626EA}">
      <dsp:nvSpPr>
        <dsp:cNvPr id="0" name=""/>
        <dsp:cNvSpPr/>
      </dsp:nvSpPr>
      <dsp:spPr>
        <a:xfrm>
          <a:off x="5000152" y="5795509"/>
          <a:ext cx="499489" cy="499489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CD5380-89F7-40C2-8A30-9FCBD4ED299C}">
      <dsp:nvSpPr>
        <dsp:cNvPr id="0" name=""/>
        <dsp:cNvSpPr/>
      </dsp:nvSpPr>
      <dsp:spPr>
        <a:xfrm>
          <a:off x="5629509" y="4676652"/>
          <a:ext cx="1141690" cy="114169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E773ED5-C03E-4C17-A5E5-4E684744F3C9}">
      <dsp:nvSpPr>
        <dsp:cNvPr id="0" name=""/>
        <dsp:cNvSpPr/>
      </dsp:nvSpPr>
      <dsp:spPr>
        <a:xfrm>
          <a:off x="7167938" y="4396937"/>
          <a:ext cx="784912" cy="78491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2237E6-A392-4667-9E39-24585CC89FC7}">
      <dsp:nvSpPr>
        <dsp:cNvPr id="0" name=""/>
        <dsp:cNvSpPr/>
      </dsp:nvSpPr>
      <dsp:spPr>
        <a:xfrm>
          <a:off x="2284684" y="0"/>
          <a:ext cx="2829626" cy="2830056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5C0DC754-630E-4E10-8BEA-CE6231DC1238}">
      <dsp:nvSpPr>
        <dsp:cNvPr id="0" name=""/>
        <dsp:cNvSpPr/>
      </dsp:nvSpPr>
      <dsp:spPr>
        <a:xfrm>
          <a:off x="2910125" y="1021736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bg1"/>
              </a:solidFill>
            </a:rPr>
            <a:t>Estabelecer normas nacionais</a:t>
          </a:r>
          <a:endParaRPr lang="pt-BR" sz="1800" b="1" kern="1200" dirty="0">
            <a:solidFill>
              <a:schemeClr val="bg1"/>
            </a:solidFill>
          </a:endParaRPr>
        </a:p>
      </dsp:txBody>
      <dsp:txXfrm>
        <a:off x="2910125" y="1021736"/>
        <a:ext cx="1572368" cy="785996"/>
      </dsp:txXfrm>
    </dsp:sp>
    <dsp:sp modelId="{67088F85-4A9D-40D4-B052-2F9146953D39}">
      <dsp:nvSpPr>
        <dsp:cNvPr id="0" name=""/>
        <dsp:cNvSpPr/>
      </dsp:nvSpPr>
      <dsp:spPr>
        <a:xfrm>
          <a:off x="1498766" y="1626077"/>
          <a:ext cx="2829626" cy="2830056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D6D6642-286E-4A75-B9C5-9216E56BE7C6}">
      <dsp:nvSpPr>
        <dsp:cNvPr id="0" name=""/>
        <dsp:cNvSpPr/>
      </dsp:nvSpPr>
      <dsp:spPr>
        <a:xfrm>
          <a:off x="2127394" y="2657219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bg1"/>
              </a:solidFill>
            </a:rPr>
            <a:t>Definir plano de ação nacional</a:t>
          </a:r>
          <a:endParaRPr lang="pt-BR" sz="1800" b="1" kern="1200" dirty="0">
            <a:solidFill>
              <a:schemeClr val="bg1"/>
            </a:solidFill>
          </a:endParaRPr>
        </a:p>
      </dsp:txBody>
      <dsp:txXfrm>
        <a:off x="2127394" y="2657219"/>
        <a:ext cx="1572368" cy="785996"/>
      </dsp:txXfrm>
    </dsp:sp>
    <dsp:sp modelId="{52044246-504D-427B-9193-AA5B863BC2EF}">
      <dsp:nvSpPr>
        <dsp:cNvPr id="0" name=""/>
        <dsp:cNvSpPr/>
      </dsp:nvSpPr>
      <dsp:spPr>
        <a:xfrm>
          <a:off x="2486079" y="3446743"/>
          <a:ext cx="2431087" cy="2432061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0948462-16AC-4E1B-A681-0622E15C4E27}">
      <dsp:nvSpPr>
        <dsp:cNvPr id="0" name=""/>
        <dsp:cNvSpPr/>
      </dsp:nvSpPr>
      <dsp:spPr>
        <a:xfrm>
          <a:off x="2913844" y="4295054"/>
          <a:ext cx="1572368" cy="7859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b="1" kern="1200" dirty="0" smtClean="0">
              <a:solidFill>
                <a:schemeClr val="bg1"/>
              </a:solidFill>
            </a:rPr>
            <a:t>Realizar a supervisão nacional</a:t>
          </a:r>
          <a:endParaRPr lang="pt-BR" sz="1800" b="1" kern="1200" dirty="0">
            <a:solidFill>
              <a:schemeClr val="bg1"/>
            </a:solidFill>
          </a:endParaRPr>
        </a:p>
      </dsp:txBody>
      <dsp:txXfrm>
        <a:off x="2913844" y="4295054"/>
        <a:ext cx="1572368" cy="785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8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19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20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1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2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4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9/3/layout/RandomtoResultProcess">
  <dgm:title val=""/>
  <dgm:desc val=""/>
  <dgm:catLst>
    <dgm:cat type="process" pri="1275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Name0">
    <dgm:varLst>
      <dgm:dir/>
      <dgm:animOne val="branch"/>
      <dgm:animLvl val="lvl"/>
    </dgm:varLst>
    <dgm:choose name="Name1">
      <dgm:if name="Name2" func="var" arg="dir" op="equ" val="norm">
        <dgm:alg type="lin">
          <dgm:param type="fallback" val="2D"/>
          <dgm:param type="nodeVertAlign" val="t"/>
        </dgm:alg>
      </dgm:if>
      <dgm:else name="Name3">
        <dgm:alg type="lin">
          <dgm:param type="fallback" val="2D"/>
          <dgm:param type="nodeVertAlign" val="t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userH" refType="h" fact="2"/>
      <dgm:constr type="w" for="ch" forName="chaos" refType="userH" fact="0.681"/>
      <dgm:constr type="h" for="ch" forName="chaos" refType="userH"/>
      <dgm:constr type="w" for="ch" forName="middle" refType="userH" fact="0.6"/>
      <dgm:constr type="h" for="ch" forName="middle" refType="userH"/>
      <dgm:constr type="w" for="ch" forName="last" refType="userH" fact="0.6"/>
      <dgm:constr type="h" for="ch" forName="last" refType="userH"/>
      <dgm:constr type="w" for="ch" forName="chevronComposite1" refType="userH" fact="0.22"/>
      <dgm:constr type="h" for="ch" forName="chevronComposite1" refType="userH" fact="0.52"/>
      <dgm:constr type="w" for="ch" forName="chevronComposite2" refType="userH" fact="0.22"/>
      <dgm:constr type="h" for="ch" forName="chevronComposite2" refType="userH" fact="0.52"/>
      <dgm:constr type="w" for="ch" forName="overlap" refType="userH" fact="-0.04"/>
      <dgm:constr type="h" for="ch" forName="overlap" refType="userH" fact="0.06"/>
      <dgm:constr type="primFontSz" for="des" forName="parTx1" op="equ" val="65"/>
      <dgm:constr type="primFontSz" for="des" forName="parTxMid" refType="primFontSz" refFor="des" refForName="parTx1" op="equ"/>
      <dgm:constr type="primFontSz" for="des" forName="circleTx" refType="primFontSz" refFor="des" refForName="parTx1" op="equ"/>
      <dgm:constr type="primFontSz" for="des" forName="desTx1" op="equ" val="65"/>
      <dgm:constr type="primFontSz" for="des" forName="desTxMid" refType="primFontSz" refFor="des" refForName="desTx1" op="equ"/>
      <dgm:constr type="primFontSz" for="des" forName="desTxN" refType="primFontSz" refFor="des" refForName="desTx1" op="equ"/>
    </dgm:constrLst>
    <dgm:forEach name="Name4" axis="ch" ptType="node">
      <dgm:choose name="Name5">
        <dgm:if name="Name6" axis="self" ptType="node" func="pos" op="equ" val="1">
          <dgm:layoutNode name="chaos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parTx1" refType="w" fact="0.5"/>
              <dgm:constr type="t" for="ch" forName="parTx1" refType="w" fact="0.32"/>
              <dgm:constr type="w" for="ch" forName="parTx1" refType="w" fact="0.88"/>
              <dgm:constr type="h" for="ch" forName="parTx1" refType="w" fact="0.29"/>
              <dgm:constr type="ctrX" for="ch" forName="desTx1" refType="w" fact="0.5"/>
              <dgm:constr type="b" for="ch" forName="desTx1" refType="h"/>
              <dgm:constr type="w" for="ch" forName="desTx1" refType="w" fact="0.88"/>
              <dgm:constr type="h" for="ch" forName="desTx1" refType="h" fact="0.37"/>
              <dgm:constr type="l" for="ch" forName="c1" refType="w" fact="0.05"/>
              <dgm:constr type="t" for="ch" forName="c1" refType="w" fact="0.23"/>
              <dgm:constr type="w" for="ch" forName="c1" refType="w" fact="0.07"/>
              <dgm:constr type="h" for="ch" forName="c1" refType="w" refFor="ch" refForName="c1"/>
              <dgm:constr type="l" for="ch" forName="c2" refType="w" fact="0.1"/>
              <dgm:constr type="t" for="ch" forName="c2" refType="w" fact="0.13"/>
              <dgm:constr type="w" for="ch" forName="c2" refType="w" fact="0.07"/>
              <dgm:constr type="h" for="ch" forName="c2" refType="w" refFor="ch" refForName="c2"/>
              <dgm:constr type="l" for="ch" forName="c3" refType="w" fact="0.22"/>
              <dgm:constr type="t" for="ch" forName="c3" refType="w" fact="0.15"/>
              <dgm:constr type="w" for="ch" forName="c3" refType="w" fact="0.11"/>
              <dgm:constr type="h" for="ch" forName="c3" refType="w" refFor="ch" refForName="c3"/>
              <dgm:constr type="l" for="ch" forName="c4" refType="w" fact="0.32"/>
              <dgm:constr type="t" for="ch" forName="c4" refType="w" fact="0.04"/>
              <dgm:constr type="w" for="ch" forName="c4" refType="w" fact="0.07"/>
              <dgm:constr type="h" for="ch" forName="c4" refType="w" refFor="ch" refForName="c4"/>
              <dgm:constr type="l" for="ch" forName="c5" refType="w" fact="0.45"/>
              <dgm:constr type="t" for="ch" forName="c5" refType="w" fact="0"/>
              <dgm:constr type="w" for="ch" forName="c5" refType="w" fact="0.07"/>
              <dgm:constr type="h" for="ch" forName="c5" refType="w" refFor="ch" refForName="c5"/>
              <dgm:constr type="l" for="ch" forName="c6" refType="w" fact="0.61"/>
              <dgm:constr type="t" for="ch" forName="c6" refType="w" fact="0.07"/>
              <dgm:constr type="w" for="ch" forName="c6" refType="w" fact="0.07"/>
              <dgm:constr type="h" for="ch" forName="c6" refType="w" refFor="ch" refForName="c6"/>
              <dgm:constr type="l" for="ch" forName="c7" refType="w" fact="0.71"/>
              <dgm:constr type="t" for="ch" forName="c7" refType="w" fact="0.12"/>
              <dgm:constr type="w" for="ch" forName="c7" refType="w" fact="0.11"/>
              <dgm:constr type="h" for="ch" forName="c7" refType="w" refFor="ch" refForName="c7"/>
              <dgm:constr type="l" for="ch" forName="c8" refType="w" fact="0.85"/>
              <dgm:constr type="t" for="ch" forName="c8" refType="w" fact="0.23"/>
              <dgm:constr type="w" for="ch" forName="c8" refType="w" fact="0.07"/>
              <dgm:constr type="h" for="ch" forName="c8" refType="w" refFor="ch" refForName="c8"/>
              <dgm:constr type="l" for="ch" forName="c9" refType="w" fact="0.91"/>
              <dgm:constr type="t" for="ch" forName="c9" refType="w" fact="0.34"/>
              <dgm:constr type="w" for="ch" forName="c9" refType="w" fact="0.07"/>
              <dgm:constr type="h" for="ch" forName="c9" refType="w" refFor="ch" refForName="c9"/>
              <dgm:constr type="l" for="ch" forName="c10" refType="w" fact="0.39"/>
              <dgm:constr type="t" for="ch" forName="c10" refType="w" fact="0.13"/>
              <dgm:constr type="w" for="ch" forName="c10" refType="w" fact="0.18"/>
              <dgm:constr type="h" for="ch" forName="c10" refType="w" refFor="ch" refForName="c10"/>
              <dgm:constr type="l" for="ch" forName="c11" refType="w" fact="0"/>
              <dgm:constr type="t" for="ch" forName="c11" refType="w" fact="0.51"/>
              <dgm:constr type="w" for="ch" forName="c11" refType="w" fact="0.07"/>
              <dgm:constr type="h" for="ch" forName="c11" refType="w" refFor="ch" refForName="c11"/>
              <dgm:constr type="l" for="ch" forName="c12" refType="w" fact="0.06"/>
              <dgm:constr type="t" for="ch" forName="c12" refType="w" fact="0.6"/>
              <dgm:constr type="w" for="ch" forName="c12" refType="w" fact="0.11"/>
              <dgm:constr type="h" for="ch" forName="c12" refType="w" refFor="ch" refForName="c12"/>
              <dgm:constr type="l" for="ch" forName="c13" refType="w" fact="0.21"/>
              <dgm:constr type="t" for="ch" forName="c13" refType="w" fact="0.68"/>
              <dgm:constr type="w" for="ch" forName="c13" refType="w" fact="0.16"/>
              <dgm:constr type="h" for="ch" forName="c13" refType="w" refFor="ch" refForName="c13"/>
              <dgm:constr type="l" for="ch" forName="c14" refType="w" fact="0.42"/>
              <dgm:constr type="t" for="ch" forName="c14" refType="w" fact="0.81"/>
              <dgm:constr type="w" for="ch" forName="c14" refType="w" fact="0.07"/>
              <dgm:constr type="h" for="ch" forName="c14" refType="w" refFor="ch" refForName="c14"/>
              <dgm:constr type="l" for="ch" forName="c15" refType="w" fact="0.46"/>
              <dgm:constr type="t" for="ch" forName="c15" refType="w" fact="0.68"/>
              <dgm:constr type="w" for="ch" forName="c15" refType="w" fact="0.11"/>
              <dgm:constr type="h" for="ch" forName="c15" refType="w" refFor="ch" refForName="c15"/>
              <dgm:constr type="l" for="ch" forName="c16" refType="w" fact="0.56"/>
              <dgm:constr type="t" for="ch" forName="c16" refType="w" fact="0.82"/>
              <dgm:constr type="w" for="ch" forName="c16" refType="w" fact="0.07"/>
              <dgm:constr type="h" for="ch" forName="c16" refType="w" refFor="ch" refForName="c16"/>
              <dgm:constr type="l" for="ch" forName="c17" refType="w" fact="0.65"/>
              <dgm:constr type="t" for="ch" forName="c17" refType="w" fact="0.66"/>
              <dgm:constr type="w" for="ch" forName="c17" refType="w" fact="0.16"/>
              <dgm:constr type="h" for="ch" forName="c17" refType="w" refFor="ch" refForName="c17"/>
              <dgm:constr type="l" for="ch" forName="c18" refType="w" fact="0.87"/>
              <dgm:constr type="t" for="ch" forName="c18" refType="w" fact="0.62"/>
              <dgm:constr type="w" for="ch" forName="c18" refType="w" fact="0.11"/>
              <dgm:constr type="h" for="ch" forName="c18" refType="w" refFor="ch" refForName="c18"/>
            </dgm:constrLst>
            <dgm:layoutNode name="parTx1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7">
              <dgm:if name="Name8" axis="ch" ptType="node" func="cnt" op="gte" val="1">
                <dgm:layoutNode name="desTx1" styleLbl="revTx">
                  <dgm:varLst>
                    <dgm:bulletEnabled val="1"/>
                  </dgm:varLst>
                  <dgm:choose name="Name9">
                    <dgm:if name="Name10" axis="ch" ptType="node" func="cnt" op="equ" val="1">
                      <dgm:alg type="tx">
                        <dgm:param type="shpTxLTRAlignCh" val="l"/>
                      </dgm:alg>
                    </dgm:if>
                    <dgm:else name="Name11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2"/>
            </dgm:choose>
            <dgm:layoutNode name="c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9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0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1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2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3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4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5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6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7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  <dgm:layoutNode name="c18" styleLbl="node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layoutNode>
        </dgm:if>
        <dgm:if name="Name13" axis="self" ptType="node" func="revPos" op="equ" val="1">
          <dgm:layoutNode name="last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ctrX" for="ch" forName="circleTx" refType="w" fact="0.5"/>
              <dgm:constr type="t" for="ch" forName="circleTx" refType="w" fact="0.117"/>
              <dgm:constr type="w" for="ch" forName="circleTx" refType="h" refFor="ch" refForName="circleTx"/>
              <dgm:constr type="h" for="ch" forName="circleTx" refType="w" fact="0.85"/>
              <dgm:constr type="l" for="ch" forName="desTxN"/>
              <dgm:constr type="b" for="ch" forName="desTxN" refType="h"/>
              <dgm:constr type="w" for="ch" forName="desTxN" refType="w"/>
              <dgm:constr type="h" for="ch" forName="desTxN" refType="h" fact="0.37"/>
              <dgm:constr type="ctrX" for="ch" forName="spN" refType="w" fact="0.5"/>
              <dgm:constr type="t" for="ch" forName="spN"/>
              <dgm:constr type="w" for="ch" forName="spN" refType="w" fact="0.93"/>
              <dgm:constr type="h" for="ch" forName="spN" refType="h" fact="0.01"/>
            </dgm:constrLst>
            <dgm:layoutNode name="circleTx" styleLbl="node1">
              <dgm:alg type="tx"/>
              <dgm:shape xmlns:r="http://schemas.openxmlformats.org/officeDocument/2006/relationships" type="ellipse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  <dgm:choose name="Name14">
              <dgm:if name="Name15" axis="ch" ptType="node" func="cnt" op="gte" val="1">
                <dgm:layoutNode name="desTxN" styleLbl="revTx">
                  <dgm:varLst>
                    <dgm:bulletEnabled val="1"/>
                  </dgm:varLst>
                  <dgm:choose name="Name16">
                    <dgm:if name="Name17" axis="ch" ptType="node" func="cnt" op="equ" val="1">
                      <dgm:alg type="tx">
                        <dgm:param type="shpTxLTRAlignCh" val="l"/>
                      </dgm:alg>
                    </dgm:if>
                    <dgm:else name="Name18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  <dgm:layoutNode name="spN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if>
        <dgm:else name="Name20">
          <dgm:layoutNode name="middl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l" for="ch" forName="parTxMid"/>
              <dgm:constr type="t" for="ch" forName="parTxMid" refType="w" fact="0.167"/>
              <dgm:constr type="w" for="ch" forName="parTxMid" refType="w"/>
              <dgm:constr type="h" for="ch" forName="parTxMid" refType="w" fact="0.7"/>
              <dgm:constr type="l" for="ch" forName="desTxMid"/>
              <dgm:constr type="b" for="ch" forName="desTxMid" refType="h"/>
              <dgm:constr type="w" for="ch" forName="desTxMid" refType="w"/>
              <dgm:constr type="h" for="ch" forName="desTxMid" refType="h" fact="0.37"/>
              <dgm:constr type="ctrX" for="ch" forName="spMid" refType="w" fact="0.5"/>
              <dgm:constr type="t" for="ch" forName="spMid"/>
              <dgm:constr type="w" for="ch" forName="spMid" refType="w" fact="0.01"/>
              <dgm:constr type="h" for="ch" forName="spMid" refType="h" fact="0.01"/>
            </dgm:constrLst>
            <dgm:layoutNode name="parTxMid" styleLbl="revTx">
              <dgm:alg type="tx"/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choose name="Name21">
              <dgm:if name="Name22" axis="ch" ptType="node" func="cnt" op="gte" val="1">
                <dgm:layoutNode name="desTxMid" styleLbl="revTx">
                  <dgm:varLst>
                    <dgm:bulletEnabled val="1"/>
                  </dgm:varLst>
                  <dgm:choose name="Name23">
                    <dgm:if name="Name24" axis="ch" ptType="node" func="cnt" op="equ" val="1">
                      <dgm:alg type="tx">
                        <dgm:param type="shpTxLTRAlignCh" val="l"/>
                      </dgm:alg>
                    </dgm:if>
                    <dgm:else name="Name25">
                      <dgm:alg type="tx">
                        <dgm:param type="shpTxLTRAlignCh" val="l"/>
                        <dgm:param type="stBulletLvl" val="1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</dgm:if>
              <dgm:else name="Name26"/>
            </dgm:choose>
            <dgm:layoutNode name="spMid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layoutNode>
        </dgm:else>
      </dgm:choose>
      <dgm:forEach name="Name27" axis="followSib" ptType="sibTrans" cnt="1">
        <dgm:layoutNode name="chevronComposite1" styleLbl="alignImgPlace1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chevron1"/>
            <dgm:constr type="t" for="ch" forName="chevron1" refType="h" fact="0.1923"/>
            <dgm:constr type="w" for="ch" forName="chevron1" refType="w"/>
            <dgm:constr type="b" for="ch" forName="chevron1" refType="h"/>
            <dgm:constr type="l" for="ch" forName="spChevron1"/>
            <dgm:constr type="t" for="ch" forName="spChevron1"/>
            <dgm:constr type="w" for="ch" forName="spChevron1" refType="w" fact="0.01"/>
            <dgm:constr type="h" for="ch" forName="spChevron1" refType="h" fact="0.01"/>
          </dgm:constrLst>
          <dgm:layoutNode name="chevron1">
            <dgm:alg type="sp"/>
            <dgm:choose name="Name28">
              <dgm:if name="Name29" func="var" arg="dir" op="equ" val="norm">
                <dgm:shape xmlns:r="http://schemas.openxmlformats.org/officeDocument/2006/relationships" type="chevron" r:blip="">
                  <dgm:adjLst>
                    <dgm:adj idx="1" val="0.6231"/>
                  </dgm:adjLst>
                </dgm:shape>
              </dgm:if>
              <dgm:else name="Name30">
                <dgm:shape xmlns:r="http://schemas.openxmlformats.org/officeDocument/2006/relationships" rot="180" type="chevron" r:blip="">
                  <dgm:adjLst>
                    <dgm:adj idx="1" val="0.6231"/>
                  </dgm:adjLst>
                </dgm:shape>
              </dgm:else>
            </dgm:choose>
            <dgm:presOf/>
          </dgm:layoutNode>
          <dgm:layoutNode name="spChevron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  <dgm:choose name="Name31">
          <dgm:if name="Name32" axis="root ch" ptType="all node" func="cnt" op="equ" val="2">
            <dgm:layoutNode name="overl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chevronComposite2" styleLbl="alignImgPlace1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l" for="ch" forName="chevron2"/>
                <dgm:constr type="t" for="ch" forName="chevron2" refType="h" fact="0.1923"/>
                <dgm:constr type="w" for="ch" forName="chevron2" refType="w"/>
                <dgm:constr type="b" for="ch" forName="chevron2" refType="h"/>
                <dgm:constr type="l" for="ch" forName="spChevron2"/>
                <dgm:constr type="t" for="ch" forName="spChevron2"/>
                <dgm:constr type="w" for="ch" forName="spChevron2" refType="w" fact="0.01"/>
                <dgm:constr type="h" for="ch" forName="spChevron2" refType="h" fact="0.01"/>
              </dgm:constrLst>
              <dgm:layoutNode name="chevron2">
                <dgm:alg type="sp"/>
                <dgm:choose name="Name33">
                  <dgm:if name="Name34" func="var" arg="dir" op="equ" val="norm">
                    <dgm:shape xmlns:r="http://schemas.openxmlformats.org/officeDocument/2006/relationships" type="chevron" r:blip="">
                      <dgm:adjLst>
                        <dgm:adj idx="1" val="0.6231"/>
                      </dgm:adjLst>
                    </dgm:shape>
                  </dgm:if>
                  <dgm:else name="Name35">
                    <dgm:shape xmlns:r="http://schemas.openxmlformats.org/officeDocument/2006/relationships" rot="180" type="chevron" r:blip="">
                      <dgm:adjLst>
                        <dgm:adj idx="1" val="0.6231"/>
                      </dgm:adjLst>
                    </dgm:shape>
                  </dgm:else>
                </dgm:choose>
                <dgm:presOf/>
              </dgm:layoutNode>
              <dgm:layoutNode name="spChevron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layoutNode>
          </dgm:if>
          <dgm:else name="Name36"/>
        </dgm:choos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8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0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t>8/6/2011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7378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t>8/6/2011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6692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t>8/6/2011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3576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t>8/6/2011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6646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t>8/6/2011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788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t>8/6/2011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95621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t>8/6/2011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5983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t>8/6/2011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866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t>8/6/2011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1299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t>8/6/2011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8060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A5755-DE61-4865-AEA0-DA02B7EA1566}" type="datetimeFigureOut">
              <a:rPr lang="pt-BR" smtClean="0"/>
              <a:t>8/6/2011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571FC2-0C6F-4160-A32A-D5DF066442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0167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75000"/>
              </a:schemeClr>
            </a:gs>
            <a:gs pos="53000">
              <a:schemeClr val="accent3">
                <a:lumMod val="75000"/>
              </a:schemeClr>
            </a:gs>
            <a:gs pos="76500">
              <a:schemeClr val="accent3">
                <a:lumMod val="75000"/>
              </a:schemeClr>
            </a:gs>
            <a:gs pos="100000">
              <a:schemeClr val="bg2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A5755-DE61-4865-AEA0-DA02B7EA1566}" type="datetimeFigureOut">
              <a:rPr lang="pt-BR" smtClean="0"/>
              <a:t>8/6/2011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571FC2-0C6F-4160-A32A-D5DF0664425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18157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6.xml"/><Relationship Id="rId5" Type="http://schemas.openxmlformats.org/officeDocument/2006/relationships/diagramLayout" Target="../diagrams/layout16.xml"/><Relationship Id="rId4" Type="http://schemas.openxmlformats.org/officeDocument/2006/relationships/diagramData" Target="../diagrams/data16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7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7.xml"/><Relationship Id="rId5" Type="http://schemas.openxmlformats.org/officeDocument/2006/relationships/diagramLayout" Target="../diagrams/layout17.xml"/><Relationship Id="rId4" Type="http://schemas.openxmlformats.org/officeDocument/2006/relationships/diagramData" Target="../diagrams/data17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8.xml"/><Relationship Id="rId13" Type="http://schemas.microsoft.com/office/2007/relationships/diagramDrawing" Target="../diagrams/drawing19.xml"/><Relationship Id="rId18" Type="http://schemas.microsoft.com/office/2007/relationships/diagramDrawing" Target="../diagrams/drawing20.xml"/><Relationship Id="rId3" Type="http://schemas.openxmlformats.org/officeDocument/2006/relationships/image" Target="../media/image2.png"/><Relationship Id="rId21" Type="http://schemas.openxmlformats.org/officeDocument/2006/relationships/diagramQuickStyle" Target="../diagrams/quickStyle21.xml"/><Relationship Id="rId7" Type="http://schemas.openxmlformats.org/officeDocument/2006/relationships/diagramColors" Target="../diagrams/colors18.xml"/><Relationship Id="rId12" Type="http://schemas.openxmlformats.org/officeDocument/2006/relationships/diagramColors" Target="../diagrams/colors19.xml"/><Relationship Id="rId17" Type="http://schemas.openxmlformats.org/officeDocument/2006/relationships/diagramColors" Target="../diagrams/colors20.xml"/><Relationship Id="rId2" Type="http://schemas.openxmlformats.org/officeDocument/2006/relationships/image" Target="../media/image1.png"/><Relationship Id="rId16" Type="http://schemas.openxmlformats.org/officeDocument/2006/relationships/diagramQuickStyle" Target="../diagrams/quickStyle20.xml"/><Relationship Id="rId20" Type="http://schemas.openxmlformats.org/officeDocument/2006/relationships/diagramLayout" Target="../diagrams/layout2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8.xml"/><Relationship Id="rId11" Type="http://schemas.openxmlformats.org/officeDocument/2006/relationships/diagramQuickStyle" Target="../diagrams/quickStyle19.xml"/><Relationship Id="rId5" Type="http://schemas.openxmlformats.org/officeDocument/2006/relationships/diagramLayout" Target="../diagrams/layout18.xml"/><Relationship Id="rId15" Type="http://schemas.openxmlformats.org/officeDocument/2006/relationships/diagramLayout" Target="../diagrams/layout20.xml"/><Relationship Id="rId23" Type="http://schemas.microsoft.com/office/2007/relationships/diagramDrawing" Target="../diagrams/drawing21.xml"/><Relationship Id="rId10" Type="http://schemas.openxmlformats.org/officeDocument/2006/relationships/diagramLayout" Target="../diagrams/layout19.xml"/><Relationship Id="rId19" Type="http://schemas.openxmlformats.org/officeDocument/2006/relationships/diagramData" Target="../diagrams/data21.xml"/><Relationship Id="rId4" Type="http://schemas.openxmlformats.org/officeDocument/2006/relationships/diagramData" Target="../diagrams/data18.xml"/><Relationship Id="rId9" Type="http://schemas.openxmlformats.org/officeDocument/2006/relationships/diagramData" Target="../diagrams/data19.xml"/><Relationship Id="rId14" Type="http://schemas.openxmlformats.org/officeDocument/2006/relationships/diagramData" Target="../diagrams/data20.xml"/><Relationship Id="rId22" Type="http://schemas.openxmlformats.org/officeDocument/2006/relationships/diagramColors" Target="../diagrams/colors21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2.xml"/><Relationship Id="rId5" Type="http://schemas.openxmlformats.org/officeDocument/2006/relationships/diagramLayout" Target="../diagrams/layout22.xml"/><Relationship Id="rId4" Type="http://schemas.openxmlformats.org/officeDocument/2006/relationships/diagramData" Target="../diagrams/data2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3.xml"/><Relationship Id="rId5" Type="http://schemas.openxmlformats.org/officeDocument/2006/relationships/diagramLayout" Target="../diagrams/layout23.xml"/><Relationship Id="rId4" Type="http://schemas.openxmlformats.org/officeDocument/2006/relationships/diagramData" Target="../diagrams/data23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2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4.xml"/><Relationship Id="rId5" Type="http://schemas.openxmlformats.org/officeDocument/2006/relationships/diagramLayout" Target="../diagrams/layout24.xml"/><Relationship Id="rId4" Type="http://schemas.openxmlformats.org/officeDocument/2006/relationships/diagramData" Target="../diagrams/data2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18" Type="http://schemas.microsoft.com/office/2007/relationships/diagramDrawing" Target="../diagrams/drawing3.xml"/><Relationship Id="rId3" Type="http://schemas.openxmlformats.org/officeDocument/2006/relationships/image" Target="../media/image2.png"/><Relationship Id="rId21" Type="http://schemas.openxmlformats.org/officeDocument/2006/relationships/diagramQuickStyle" Target="../diagrams/quickStyle4.xml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17" Type="http://schemas.openxmlformats.org/officeDocument/2006/relationships/diagramColors" Target="../diagrams/colors3.xml"/><Relationship Id="rId2" Type="http://schemas.openxmlformats.org/officeDocument/2006/relationships/image" Target="../media/image1.png"/><Relationship Id="rId16" Type="http://schemas.openxmlformats.org/officeDocument/2006/relationships/diagramQuickStyle" Target="../diagrams/quickStyle3.xml"/><Relationship Id="rId20" Type="http://schemas.openxmlformats.org/officeDocument/2006/relationships/diagramLayout" Target="../diagrams/layout4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5" Type="http://schemas.openxmlformats.org/officeDocument/2006/relationships/diagramLayout" Target="../diagrams/layout3.xml"/><Relationship Id="rId23" Type="http://schemas.microsoft.com/office/2007/relationships/diagramDrawing" Target="../diagrams/drawing4.xml"/><Relationship Id="rId10" Type="http://schemas.openxmlformats.org/officeDocument/2006/relationships/diagramLayout" Target="../diagrams/layout2.xml"/><Relationship Id="rId19" Type="http://schemas.openxmlformats.org/officeDocument/2006/relationships/diagramData" Target="../diagrams/data4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Relationship Id="rId14" Type="http://schemas.openxmlformats.org/officeDocument/2006/relationships/diagramData" Target="../diagrams/data3.xml"/><Relationship Id="rId22" Type="http://schemas.openxmlformats.org/officeDocument/2006/relationships/diagramColors" Target="../diagrams/colors4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13" Type="http://schemas.microsoft.com/office/2007/relationships/diagramDrawing" Target="../diagrams/drawing6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5.xml"/><Relationship Id="rId12" Type="http://schemas.openxmlformats.org/officeDocument/2006/relationships/diagramColors" Target="../diagrams/colors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5.xml"/><Relationship Id="rId11" Type="http://schemas.openxmlformats.org/officeDocument/2006/relationships/diagramQuickStyle" Target="../diagrams/quickStyle6.xml"/><Relationship Id="rId5" Type="http://schemas.openxmlformats.org/officeDocument/2006/relationships/diagramLayout" Target="../diagrams/layout5.xml"/><Relationship Id="rId10" Type="http://schemas.openxmlformats.org/officeDocument/2006/relationships/diagramLayout" Target="../diagrams/layout6.xml"/><Relationship Id="rId4" Type="http://schemas.openxmlformats.org/officeDocument/2006/relationships/diagramData" Target="../diagrams/data5.xml"/><Relationship Id="rId9" Type="http://schemas.openxmlformats.org/officeDocument/2006/relationships/diagramData" Target="../diagrams/data6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13" Type="http://schemas.microsoft.com/office/2007/relationships/diagramDrawing" Target="../diagrams/drawing8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7.xml"/><Relationship Id="rId12" Type="http://schemas.openxmlformats.org/officeDocument/2006/relationships/diagramColors" Target="../diagrams/colors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7.xml"/><Relationship Id="rId11" Type="http://schemas.openxmlformats.org/officeDocument/2006/relationships/diagramQuickStyle" Target="../diagrams/quickStyle8.xml"/><Relationship Id="rId5" Type="http://schemas.openxmlformats.org/officeDocument/2006/relationships/diagramLayout" Target="../diagrams/layout7.xml"/><Relationship Id="rId10" Type="http://schemas.openxmlformats.org/officeDocument/2006/relationships/diagramLayout" Target="../diagrams/layout8.xml"/><Relationship Id="rId4" Type="http://schemas.openxmlformats.org/officeDocument/2006/relationships/diagramData" Target="../diagrams/data7.xml"/><Relationship Id="rId9" Type="http://schemas.openxmlformats.org/officeDocument/2006/relationships/diagramData" Target="../diagrams/data8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13" Type="http://schemas.microsoft.com/office/2007/relationships/diagramDrawing" Target="../diagrams/drawing10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9.xml"/><Relationship Id="rId12" Type="http://schemas.openxmlformats.org/officeDocument/2006/relationships/diagramColors" Target="../diagrams/colors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9.xml"/><Relationship Id="rId11" Type="http://schemas.openxmlformats.org/officeDocument/2006/relationships/diagramQuickStyle" Target="../diagrams/quickStyle10.xml"/><Relationship Id="rId5" Type="http://schemas.openxmlformats.org/officeDocument/2006/relationships/diagramLayout" Target="../diagrams/layout9.xml"/><Relationship Id="rId10" Type="http://schemas.openxmlformats.org/officeDocument/2006/relationships/diagramLayout" Target="../diagrams/layout10.xml"/><Relationship Id="rId4" Type="http://schemas.openxmlformats.org/officeDocument/2006/relationships/diagramData" Target="../diagrams/data9.xml"/><Relationship Id="rId9" Type="http://schemas.openxmlformats.org/officeDocument/2006/relationships/diagramData" Target="../diagrams/data10.xml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13" Type="http://schemas.microsoft.com/office/2007/relationships/diagramDrawing" Target="../diagrams/drawing12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1.xml"/><Relationship Id="rId12" Type="http://schemas.openxmlformats.org/officeDocument/2006/relationships/diagramColors" Target="../diagrams/colors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1.xml"/><Relationship Id="rId11" Type="http://schemas.openxmlformats.org/officeDocument/2006/relationships/diagramQuickStyle" Target="../diagrams/quickStyle12.xml"/><Relationship Id="rId5" Type="http://schemas.openxmlformats.org/officeDocument/2006/relationships/diagramLayout" Target="../diagrams/layout11.xml"/><Relationship Id="rId10" Type="http://schemas.openxmlformats.org/officeDocument/2006/relationships/diagramLayout" Target="../diagrams/layout12.xml"/><Relationship Id="rId4" Type="http://schemas.openxmlformats.org/officeDocument/2006/relationships/diagramData" Target="../diagrams/data11.xml"/><Relationship Id="rId9" Type="http://schemas.openxmlformats.org/officeDocument/2006/relationships/diagramData" Target="../diagrams/data12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1187624" y="3284984"/>
            <a:ext cx="7382149" cy="10772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pPr algn="ctr"/>
            <a:r>
              <a:rPr lang="pt-BR" sz="3200" dirty="0" smtClean="0">
                <a:solidFill>
                  <a:schemeClr val="bg1"/>
                </a:solidFill>
                <a:latin typeface="Bauhaus 93" pitchFamily="82" charset="0"/>
              </a:rPr>
              <a:t>Encontro Presidência e Secretaria Geral</a:t>
            </a:r>
          </a:p>
          <a:p>
            <a:pPr algn="ctr"/>
            <a:r>
              <a:rPr lang="pt-BR" sz="3200" dirty="0" smtClean="0">
                <a:solidFill>
                  <a:schemeClr val="accent3">
                    <a:lumMod val="50000"/>
                  </a:schemeClr>
                </a:solidFill>
                <a:latin typeface="Bauhaus 93" pitchFamily="82" charset="0"/>
              </a:rPr>
              <a:t>21 e 22 de junho de 2011</a:t>
            </a:r>
            <a:endParaRPr lang="pt-BR" sz="3200" dirty="0">
              <a:solidFill>
                <a:schemeClr val="accent3">
                  <a:lumMod val="50000"/>
                </a:schemeClr>
              </a:solidFill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403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432654372"/>
              </p:ext>
            </p:extLst>
          </p:nvPr>
        </p:nvGraphicFramePr>
        <p:xfrm>
          <a:off x="1115616" y="939006"/>
          <a:ext cx="6613077" cy="5878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5" name="Elipse 4"/>
          <p:cNvSpPr/>
          <p:nvPr/>
        </p:nvSpPr>
        <p:spPr>
          <a:xfrm>
            <a:off x="313196" y="2286000"/>
            <a:ext cx="2088232" cy="150304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539552" y="2708920"/>
            <a:ext cx="1649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400" b="1" dirty="0" smtClean="0">
                <a:solidFill>
                  <a:srgbClr val="C00000"/>
                </a:solidFill>
              </a:rPr>
              <a:t>Presidência</a:t>
            </a:r>
            <a:endParaRPr lang="pt-BR" sz="2400" dirty="0"/>
          </a:p>
        </p:txBody>
      </p:sp>
      <p:sp>
        <p:nvSpPr>
          <p:cNvPr id="7" name="Elipse 6"/>
          <p:cNvSpPr/>
          <p:nvPr/>
        </p:nvSpPr>
        <p:spPr>
          <a:xfrm>
            <a:off x="6588224" y="2141984"/>
            <a:ext cx="2088232" cy="150304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CaixaDeTexto 7"/>
          <p:cNvSpPr txBox="1"/>
          <p:nvPr/>
        </p:nvSpPr>
        <p:spPr>
          <a:xfrm>
            <a:off x="6899094" y="2345945"/>
            <a:ext cx="14664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rgbClr val="C00000"/>
                </a:solidFill>
              </a:rPr>
              <a:t>Secretaria</a:t>
            </a:r>
          </a:p>
          <a:p>
            <a:pPr algn="ctr"/>
            <a:r>
              <a:rPr lang="pt-BR" sz="2400" b="1" dirty="0" smtClean="0">
                <a:solidFill>
                  <a:srgbClr val="C00000"/>
                </a:solidFill>
              </a:rPr>
              <a:t>Geral</a:t>
            </a:r>
            <a:endParaRPr lang="pt-BR" sz="2400" b="1" dirty="0">
              <a:solidFill>
                <a:srgbClr val="C00000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6012161" y="506699"/>
            <a:ext cx="2952328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pt-BR" sz="2800" b="1" dirty="0" smtClean="0">
                <a:solidFill>
                  <a:schemeClr val="bg1"/>
                </a:solidFill>
              </a:rPr>
              <a:t>Específico</a:t>
            </a:r>
          </a:p>
        </p:txBody>
      </p:sp>
      <p:sp>
        <p:nvSpPr>
          <p:cNvPr id="10" name="CaixaDeTexto 9"/>
          <p:cNvSpPr txBox="1"/>
          <p:nvPr/>
        </p:nvSpPr>
        <p:spPr>
          <a:xfrm>
            <a:off x="2196639" y="228600"/>
            <a:ext cx="2037737" cy="58477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introdução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27276" y="4077072"/>
            <a:ext cx="27479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Ser gestor ministerial nacional da igreja, que promove a unidade e identidade confessional</a:t>
            </a:r>
            <a:endParaRPr lang="pt-BR" sz="2400" b="1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6271511" y="3822932"/>
            <a:ext cx="27479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Ser instância que executa a gestão administrativa nacional da igreja.</a:t>
            </a:r>
            <a:endParaRPr lang="pt-BR" sz="2400" b="1" dirty="0"/>
          </a:p>
        </p:txBody>
      </p:sp>
    </p:spTree>
    <p:extLst>
      <p:ext uri="{BB962C8B-B14F-4D97-AF65-F5344CB8AC3E}">
        <p14:creationId xmlns:p14="http://schemas.microsoft.com/office/powerpoint/2010/main" val="7747626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2378024967"/>
              </p:ext>
            </p:extLst>
          </p:nvPr>
        </p:nvGraphicFramePr>
        <p:xfrm>
          <a:off x="1475656" y="0"/>
          <a:ext cx="8424936" cy="67413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9" name="CaixaDeTexto 8"/>
          <p:cNvSpPr txBox="1"/>
          <p:nvPr/>
        </p:nvSpPr>
        <p:spPr>
          <a:xfrm>
            <a:off x="1619672" y="116632"/>
            <a:ext cx="2037737" cy="58477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introdução</a:t>
            </a:r>
            <a:endParaRPr lang="pt-BR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7861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196639" y="228600"/>
            <a:ext cx="2037737" cy="58477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introdução</a:t>
            </a:r>
            <a:endParaRPr lang="pt-BR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642115379"/>
              </p:ext>
            </p:extLst>
          </p:nvPr>
        </p:nvGraphicFramePr>
        <p:xfrm>
          <a:off x="2339752" y="620688"/>
          <a:ext cx="6216352" cy="612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053144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075337812"/>
              </p:ext>
            </p:extLst>
          </p:nvPr>
        </p:nvGraphicFramePr>
        <p:xfrm>
          <a:off x="-540568" y="2708920"/>
          <a:ext cx="4320480" cy="2808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3844124690"/>
              </p:ext>
            </p:extLst>
          </p:nvPr>
        </p:nvGraphicFramePr>
        <p:xfrm>
          <a:off x="1187624" y="198884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7" name="Seta para a direita 6"/>
          <p:cNvSpPr/>
          <p:nvPr/>
        </p:nvSpPr>
        <p:spPr>
          <a:xfrm>
            <a:off x="2940051" y="3933056"/>
            <a:ext cx="550912" cy="792088"/>
          </a:xfrm>
          <a:prstGeom prst="rightArrow">
            <a:avLst/>
          </a:prstGeom>
          <a:solidFill>
            <a:schemeClr val="accent6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F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2196639" y="228600"/>
            <a:ext cx="2037737" cy="58477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introdução</a:t>
            </a:r>
            <a:endParaRPr lang="pt-BR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10" name="Diagrama 9"/>
          <p:cNvGraphicFramePr/>
          <p:nvPr>
            <p:extLst>
              <p:ext uri="{D42A27DB-BD31-4B8C-83A1-F6EECF244321}">
                <p14:modId xmlns:p14="http://schemas.microsoft.com/office/powerpoint/2010/main" val="3851148949"/>
              </p:ext>
            </p:extLst>
          </p:nvPr>
        </p:nvGraphicFramePr>
        <p:xfrm>
          <a:off x="5436096" y="1649414"/>
          <a:ext cx="3585469" cy="5091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11" name="Diagrama 10"/>
          <p:cNvGraphicFramePr/>
          <p:nvPr>
            <p:extLst>
              <p:ext uri="{D42A27DB-BD31-4B8C-83A1-F6EECF244321}">
                <p14:modId xmlns:p14="http://schemas.microsoft.com/office/powerpoint/2010/main" val="1715800377"/>
              </p:ext>
            </p:extLst>
          </p:nvPr>
        </p:nvGraphicFramePr>
        <p:xfrm>
          <a:off x="5220072" y="1124744"/>
          <a:ext cx="3600400" cy="60449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  <p:sp>
        <p:nvSpPr>
          <p:cNvPr id="12" name="CaixaDeTexto 11"/>
          <p:cNvSpPr txBox="1"/>
          <p:nvPr/>
        </p:nvSpPr>
        <p:spPr>
          <a:xfrm>
            <a:off x="6012160" y="1143000"/>
            <a:ext cx="2413674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participantes</a:t>
            </a:r>
            <a:endParaRPr lang="pt-BR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52556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1624362756"/>
              </p:ext>
            </p:extLst>
          </p:nvPr>
        </p:nvGraphicFramePr>
        <p:xfrm>
          <a:off x="50427" y="1822186"/>
          <a:ext cx="3585469" cy="5091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9803787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 rot="19022737">
            <a:off x="32226" y="3440795"/>
            <a:ext cx="2946191" cy="95410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softEdge rad="12700"/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pPr algn="r"/>
            <a:r>
              <a:rPr lang="pt-BR" sz="2800" b="1" dirty="0" smtClean="0">
                <a:solidFill>
                  <a:schemeClr val="bg1"/>
                </a:solidFill>
              </a:rPr>
              <a:t>Responsabilidades</a:t>
            </a:r>
          </a:p>
          <a:p>
            <a:pPr algn="r"/>
            <a:r>
              <a:rPr lang="pt-BR" sz="2800" b="1" dirty="0" smtClean="0">
                <a:solidFill>
                  <a:schemeClr val="bg1"/>
                </a:solidFill>
              </a:rPr>
              <a:t>gerais</a:t>
            </a:r>
            <a:endParaRPr lang="pt-BR" sz="2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35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928353" y="3741377"/>
            <a:ext cx="1071897" cy="156966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foco</a:t>
            </a:r>
          </a:p>
          <a:p>
            <a:r>
              <a:rPr lang="pt-BR" sz="3200" b="1" dirty="0" smtClean="0">
                <a:solidFill>
                  <a:schemeClr val="bg1"/>
                </a:solidFill>
              </a:rPr>
              <a:t>da </a:t>
            </a:r>
          </a:p>
          <a:p>
            <a:r>
              <a:rPr lang="pt-BR" sz="3200" b="1" dirty="0" smtClean="0">
                <a:solidFill>
                  <a:schemeClr val="bg1"/>
                </a:solidFill>
              </a:rPr>
              <a:t>ação </a:t>
            </a:r>
            <a:endParaRPr lang="pt-BR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818437640"/>
              </p:ext>
            </p:extLst>
          </p:nvPr>
        </p:nvGraphicFramePr>
        <p:xfrm>
          <a:off x="1763688" y="1772816"/>
          <a:ext cx="7200800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8820497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123728" y="354231"/>
            <a:ext cx="1933927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hierarquia</a:t>
            </a:r>
            <a:endParaRPr lang="pt-BR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2190918090"/>
              </p:ext>
            </p:extLst>
          </p:nvPr>
        </p:nvGraphicFramePr>
        <p:xfrm>
          <a:off x="591022" y="646618"/>
          <a:ext cx="7797402" cy="7406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933858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74760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0491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431411" y="3197843"/>
            <a:ext cx="8281178" cy="1815882"/>
          </a:xfrm>
          <a:prstGeom prst="rect">
            <a:avLst/>
          </a:prstGeom>
          <a:solidFill>
            <a:schemeClr val="accent3">
              <a:lumMod val="75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chemeClr val="bg1"/>
                </a:solidFill>
              </a:rPr>
              <a:t>Tema principal</a:t>
            </a:r>
            <a:r>
              <a:rPr lang="pt-BR" sz="2800" b="1" dirty="0" smtClean="0"/>
              <a:t>:  identificação e delineamento </a:t>
            </a:r>
          </a:p>
          <a:p>
            <a:r>
              <a:rPr lang="pt-BR" sz="2800" b="1" dirty="0" smtClean="0"/>
              <a:t>para implementação das conclusões </a:t>
            </a:r>
          </a:p>
          <a:p>
            <a:r>
              <a:rPr lang="pt-BR" sz="2800" b="1" dirty="0" smtClean="0"/>
              <a:t>do Encontro entre Presidência, PPSS e Secretaria Geral</a:t>
            </a:r>
          </a:p>
          <a:p>
            <a:r>
              <a:rPr lang="pt-BR" sz="2800" b="1" dirty="0"/>
              <a:t>(</a:t>
            </a:r>
            <a:r>
              <a:rPr lang="pt-BR" sz="2800" b="1" dirty="0" smtClean="0"/>
              <a:t>março 2011)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14547599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4759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04876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09530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27406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248555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075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3858765" y="2286000"/>
            <a:ext cx="1732334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rgbClr val="FFFF00"/>
                </a:solidFill>
              </a:rPr>
              <a:t>dinâmica</a:t>
            </a:r>
            <a:endParaRPr lang="pt-BR" sz="3200" b="1" dirty="0">
              <a:solidFill>
                <a:srgbClr val="FFFF00"/>
              </a:solidFill>
            </a:endParaRPr>
          </a:p>
        </p:txBody>
      </p:sp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3135655264"/>
              </p:ext>
            </p:extLst>
          </p:nvPr>
        </p:nvGraphicFramePr>
        <p:xfrm>
          <a:off x="107504" y="1844824"/>
          <a:ext cx="3384376" cy="4176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2196639" y="228600"/>
            <a:ext cx="2037737" cy="58477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introdução</a:t>
            </a:r>
            <a:endParaRPr lang="pt-BR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2593247805"/>
              </p:ext>
            </p:extLst>
          </p:nvPr>
        </p:nvGraphicFramePr>
        <p:xfrm>
          <a:off x="5436097" y="1844824"/>
          <a:ext cx="3600400" cy="42934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1" name="Seta circular 10"/>
          <p:cNvSpPr/>
          <p:nvPr/>
        </p:nvSpPr>
        <p:spPr>
          <a:xfrm rot="9847098">
            <a:off x="2374486" y="1806534"/>
            <a:ext cx="5183673" cy="5212269"/>
          </a:xfrm>
          <a:prstGeom prst="circularArrow">
            <a:avLst>
              <a:gd name="adj1" fmla="val 3467"/>
              <a:gd name="adj2" fmla="val 1142319"/>
              <a:gd name="adj3" fmla="val 20433023"/>
              <a:gd name="adj4" fmla="val 11954033"/>
              <a:gd name="adj5" fmla="val 10720"/>
            </a:avLst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2" name="Seta circular 11"/>
          <p:cNvSpPr/>
          <p:nvPr/>
        </p:nvSpPr>
        <p:spPr>
          <a:xfrm rot="20359566">
            <a:off x="2374485" y="975823"/>
            <a:ext cx="5183673" cy="5212269"/>
          </a:xfrm>
          <a:prstGeom prst="circularArrow">
            <a:avLst>
              <a:gd name="adj1" fmla="val 3467"/>
              <a:gd name="adj2" fmla="val 1142319"/>
              <a:gd name="adj3" fmla="val 20433023"/>
              <a:gd name="adj4" fmla="val 11954033"/>
              <a:gd name="adj5" fmla="val 10720"/>
            </a:avLst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graphicFrame>
        <p:nvGraphicFramePr>
          <p:cNvPr id="13" name="Diagrama 12"/>
          <p:cNvGraphicFramePr/>
          <p:nvPr>
            <p:extLst>
              <p:ext uri="{D42A27DB-BD31-4B8C-83A1-F6EECF244321}">
                <p14:modId xmlns:p14="http://schemas.microsoft.com/office/powerpoint/2010/main" val="4072424050"/>
              </p:ext>
            </p:extLst>
          </p:nvPr>
        </p:nvGraphicFramePr>
        <p:xfrm>
          <a:off x="3141048" y="4653136"/>
          <a:ext cx="2186656" cy="2711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  <p:graphicFrame>
        <p:nvGraphicFramePr>
          <p:cNvPr id="14" name="Diagrama 13"/>
          <p:cNvGraphicFramePr/>
          <p:nvPr>
            <p:extLst>
              <p:ext uri="{D42A27DB-BD31-4B8C-83A1-F6EECF244321}">
                <p14:modId xmlns:p14="http://schemas.microsoft.com/office/powerpoint/2010/main" val="2164792104"/>
              </p:ext>
            </p:extLst>
          </p:nvPr>
        </p:nvGraphicFramePr>
        <p:xfrm>
          <a:off x="4966322" y="4581128"/>
          <a:ext cx="2316965" cy="27118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9" r:lo="rId20" r:qs="rId21" r:cs="rId22"/>
          </a:graphicData>
        </a:graphic>
      </p:graphicFrame>
    </p:spTree>
    <p:extLst>
      <p:ext uri="{BB962C8B-B14F-4D97-AF65-F5344CB8AC3E}">
        <p14:creationId xmlns:p14="http://schemas.microsoft.com/office/powerpoint/2010/main" val="2863810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Diagrama 4"/>
          <p:cNvGraphicFramePr/>
          <p:nvPr>
            <p:extLst>
              <p:ext uri="{D42A27DB-BD31-4B8C-83A1-F6EECF244321}">
                <p14:modId xmlns:p14="http://schemas.microsoft.com/office/powerpoint/2010/main" val="426911027"/>
              </p:ext>
            </p:extLst>
          </p:nvPr>
        </p:nvGraphicFramePr>
        <p:xfrm>
          <a:off x="107504" y="1844824"/>
          <a:ext cx="3384376" cy="41768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CaixaDeTexto 7"/>
          <p:cNvSpPr txBox="1"/>
          <p:nvPr/>
        </p:nvSpPr>
        <p:spPr>
          <a:xfrm>
            <a:off x="2196639" y="228600"/>
            <a:ext cx="2037737" cy="58477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introdução</a:t>
            </a:r>
            <a:endParaRPr lang="pt-BR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1420391799"/>
              </p:ext>
            </p:extLst>
          </p:nvPr>
        </p:nvGraphicFramePr>
        <p:xfrm>
          <a:off x="5436096" y="1628800"/>
          <a:ext cx="3707903" cy="44888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2" name="Seta circular 11"/>
          <p:cNvSpPr/>
          <p:nvPr/>
        </p:nvSpPr>
        <p:spPr>
          <a:xfrm rot="20359566">
            <a:off x="2300855" y="863855"/>
            <a:ext cx="5183673" cy="5212269"/>
          </a:xfrm>
          <a:prstGeom prst="circularArrow">
            <a:avLst>
              <a:gd name="adj1" fmla="val 3467"/>
              <a:gd name="adj2" fmla="val 1142319"/>
              <a:gd name="adj3" fmla="val 20433023"/>
              <a:gd name="adj4" fmla="val 11954033"/>
              <a:gd name="adj5" fmla="val 10720"/>
            </a:avLst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  <p:sp>
        <p:nvSpPr>
          <p:cNvPr id="13" name="CaixaDeTexto 12"/>
          <p:cNvSpPr txBox="1"/>
          <p:nvPr/>
        </p:nvSpPr>
        <p:spPr>
          <a:xfrm>
            <a:off x="2606270" y="2185731"/>
            <a:ext cx="3256212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responsabilidades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14" name="Seta circular 13"/>
          <p:cNvSpPr/>
          <p:nvPr/>
        </p:nvSpPr>
        <p:spPr>
          <a:xfrm rot="9847098">
            <a:off x="2374486" y="1927429"/>
            <a:ext cx="5183673" cy="5212269"/>
          </a:xfrm>
          <a:prstGeom prst="circularArrow">
            <a:avLst>
              <a:gd name="adj1" fmla="val 3467"/>
              <a:gd name="adj2" fmla="val 1142319"/>
              <a:gd name="adj3" fmla="val 20433023"/>
              <a:gd name="adj4" fmla="val 11954033"/>
              <a:gd name="adj5" fmla="val 10720"/>
            </a:avLst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760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2196639" y="228600"/>
            <a:ext cx="2037737" cy="58477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introdução</a:t>
            </a:r>
            <a:endParaRPr lang="pt-BR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8" name="Diagrama 7"/>
          <p:cNvGraphicFramePr/>
          <p:nvPr>
            <p:extLst>
              <p:ext uri="{D42A27DB-BD31-4B8C-83A1-F6EECF244321}">
                <p14:modId xmlns:p14="http://schemas.microsoft.com/office/powerpoint/2010/main" val="1365461933"/>
              </p:ext>
            </p:extLst>
          </p:nvPr>
        </p:nvGraphicFramePr>
        <p:xfrm>
          <a:off x="2987824" y="1435387"/>
          <a:ext cx="3585469" cy="50919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9" name="Diagrama 8"/>
          <p:cNvGraphicFramePr/>
          <p:nvPr>
            <p:extLst>
              <p:ext uri="{D42A27DB-BD31-4B8C-83A1-F6EECF244321}">
                <p14:modId xmlns:p14="http://schemas.microsoft.com/office/powerpoint/2010/main" val="4017053566"/>
              </p:ext>
            </p:extLst>
          </p:nvPr>
        </p:nvGraphicFramePr>
        <p:xfrm>
          <a:off x="185877" y="183164"/>
          <a:ext cx="9037004" cy="63563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0" name="CaixaDeTexto 9"/>
          <p:cNvSpPr txBox="1"/>
          <p:nvPr/>
        </p:nvSpPr>
        <p:spPr>
          <a:xfrm>
            <a:off x="251520" y="3068960"/>
            <a:ext cx="2413674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participantes</a:t>
            </a:r>
            <a:endParaRPr lang="pt-BR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73188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CaixaDeTexto 9"/>
          <p:cNvSpPr txBox="1"/>
          <p:nvPr/>
        </p:nvSpPr>
        <p:spPr>
          <a:xfrm>
            <a:off x="2196639" y="228600"/>
            <a:ext cx="2037737" cy="58477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introdução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18" name="Elipse 17"/>
          <p:cNvSpPr/>
          <p:nvPr/>
        </p:nvSpPr>
        <p:spPr>
          <a:xfrm>
            <a:off x="3215507" y="1772816"/>
            <a:ext cx="2088232" cy="150304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19" name="Diagrama 18"/>
          <p:cNvGraphicFramePr/>
          <p:nvPr>
            <p:extLst>
              <p:ext uri="{D42A27DB-BD31-4B8C-83A1-F6EECF244321}">
                <p14:modId xmlns:p14="http://schemas.microsoft.com/office/powerpoint/2010/main" val="3582490865"/>
              </p:ext>
            </p:extLst>
          </p:nvPr>
        </p:nvGraphicFramePr>
        <p:xfrm>
          <a:off x="4079603" y="813375"/>
          <a:ext cx="6613077" cy="5878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0" name="CaixaDeTexto 19"/>
          <p:cNvSpPr txBox="1"/>
          <p:nvPr/>
        </p:nvSpPr>
        <p:spPr>
          <a:xfrm>
            <a:off x="3491880" y="2204864"/>
            <a:ext cx="14907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rgbClr val="C00000"/>
                </a:solidFill>
              </a:rPr>
              <a:t>concílio</a:t>
            </a:r>
            <a:endParaRPr lang="pt-BR" sz="3200" b="1" dirty="0">
              <a:solidFill>
                <a:srgbClr val="C00000"/>
              </a:solidFill>
            </a:endParaRPr>
          </a:p>
        </p:txBody>
      </p:sp>
      <p:sp>
        <p:nvSpPr>
          <p:cNvPr id="21" name="CaixaDeTexto 20"/>
          <p:cNvSpPr txBox="1"/>
          <p:nvPr/>
        </p:nvSpPr>
        <p:spPr>
          <a:xfrm>
            <a:off x="419849" y="2725443"/>
            <a:ext cx="1133644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papel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179512" y="3885574"/>
            <a:ext cx="274796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Ser fórum máximo de participação e decisão sobre as questões que abrangem a todos participantes da igreja</a:t>
            </a:r>
            <a:endParaRPr lang="pt-BR" sz="2400" b="1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5026108" y="908720"/>
            <a:ext cx="3092706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responsabilidade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2285043" y="3275856"/>
            <a:ext cx="2413674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participantes</a:t>
            </a:r>
            <a:endParaRPr lang="pt-BR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26" name="Diagrama 25"/>
          <p:cNvGraphicFramePr/>
          <p:nvPr>
            <p:extLst>
              <p:ext uri="{D42A27DB-BD31-4B8C-83A1-F6EECF244321}">
                <p14:modId xmlns:p14="http://schemas.microsoft.com/office/powerpoint/2010/main" val="3024202426"/>
              </p:ext>
            </p:extLst>
          </p:nvPr>
        </p:nvGraphicFramePr>
        <p:xfrm>
          <a:off x="2861676" y="2789639"/>
          <a:ext cx="4328864" cy="4068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37167000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196639" y="228600"/>
            <a:ext cx="2037737" cy="58477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introdução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5" name="Elipse 4"/>
          <p:cNvSpPr/>
          <p:nvPr/>
        </p:nvSpPr>
        <p:spPr>
          <a:xfrm>
            <a:off x="3215507" y="1772816"/>
            <a:ext cx="2088232" cy="1503040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691639051"/>
              </p:ext>
            </p:extLst>
          </p:nvPr>
        </p:nvGraphicFramePr>
        <p:xfrm>
          <a:off x="4079603" y="813375"/>
          <a:ext cx="6613077" cy="5878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3621868" y="2170393"/>
            <a:ext cx="12250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solidFill>
                  <a:srgbClr val="C00000"/>
                </a:solidFill>
              </a:rPr>
              <a:t>Conselho </a:t>
            </a:r>
          </a:p>
          <a:p>
            <a:r>
              <a:rPr lang="pt-BR" sz="2000" b="1" dirty="0" smtClean="0">
                <a:solidFill>
                  <a:srgbClr val="C00000"/>
                </a:solidFill>
              </a:rPr>
              <a:t>da Igreja</a:t>
            </a:r>
            <a:endParaRPr lang="pt-BR" sz="2000" b="1" dirty="0">
              <a:solidFill>
                <a:srgbClr val="C0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90490" y="2433056"/>
            <a:ext cx="1133644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papel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07504" y="2996952"/>
            <a:ext cx="274796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Possui dois papéis: o primeiro igual ao do Concílio, quando atua em caráter supletivo. O segundo: ser fórum nacional da gestão administrativa da igreja.</a:t>
            </a:r>
          </a:p>
          <a:p>
            <a:endParaRPr lang="pt-BR" sz="2400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5026108" y="908720"/>
            <a:ext cx="3092706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responsabilidade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11" name="CaixaDeTexto 10"/>
          <p:cNvSpPr txBox="1"/>
          <p:nvPr/>
        </p:nvSpPr>
        <p:spPr>
          <a:xfrm>
            <a:off x="3027538" y="3501008"/>
            <a:ext cx="2413674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participantes</a:t>
            </a:r>
            <a:endParaRPr lang="pt-BR" sz="3200" b="1" dirty="0">
              <a:solidFill>
                <a:schemeClr val="bg1"/>
              </a:solidFill>
            </a:endParaRPr>
          </a:p>
        </p:txBody>
      </p:sp>
      <p:graphicFrame>
        <p:nvGraphicFramePr>
          <p:cNvPr id="12" name="Diagrama 11"/>
          <p:cNvGraphicFramePr/>
          <p:nvPr>
            <p:extLst>
              <p:ext uri="{D42A27DB-BD31-4B8C-83A1-F6EECF244321}">
                <p14:modId xmlns:p14="http://schemas.microsoft.com/office/powerpoint/2010/main" val="2602008642"/>
              </p:ext>
            </p:extLst>
          </p:nvPr>
        </p:nvGraphicFramePr>
        <p:xfrm>
          <a:off x="2861676" y="2789639"/>
          <a:ext cx="4328864" cy="40683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18828757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196639" y="228600"/>
            <a:ext cx="2037737" cy="58477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introdução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5" name="Elipse 4"/>
          <p:cNvSpPr/>
          <p:nvPr/>
        </p:nvSpPr>
        <p:spPr>
          <a:xfrm>
            <a:off x="3215507" y="1772816"/>
            <a:ext cx="2088232" cy="150304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4085390181"/>
              </p:ext>
            </p:extLst>
          </p:nvPr>
        </p:nvGraphicFramePr>
        <p:xfrm>
          <a:off x="4079603" y="813375"/>
          <a:ext cx="6613077" cy="5878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3312504" y="2204864"/>
            <a:ext cx="18942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800" b="1" dirty="0" smtClean="0">
                <a:solidFill>
                  <a:srgbClr val="C00000"/>
                </a:solidFill>
              </a:rPr>
              <a:t>Presidência</a:t>
            </a:r>
            <a:endParaRPr lang="pt-BR" sz="2800" b="1" dirty="0">
              <a:solidFill>
                <a:srgbClr val="C0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90490" y="2433056"/>
            <a:ext cx="1133644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papel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79512" y="3272433"/>
            <a:ext cx="274796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Ser gestor ministerial nacional da igreja, que promove a unidade e identidade confessional</a:t>
            </a:r>
            <a:endParaRPr lang="pt-BR" sz="2400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5026108" y="908720"/>
            <a:ext cx="3092706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responsabilidade</a:t>
            </a:r>
            <a:endParaRPr lang="pt-BR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2394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5" descr="curva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6" descr="logo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28600"/>
            <a:ext cx="1285875" cy="142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aixaDeTexto 3"/>
          <p:cNvSpPr txBox="1"/>
          <p:nvPr/>
        </p:nvSpPr>
        <p:spPr>
          <a:xfrm>
            <a:off x="2196639" y="228600"/>
            <a:ext cx="2037737" cy="584775"/>
          </a:xfrm>
          <a:prstGeom prst="rect">
            <a:avLst/>
          </a:prstGeom>
          <a:solidFill>
            <a:srgbClr val="FFC00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introdução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5" name="Elipse 4"/>
          <p:cNvSpPr/>
          <p:nvPr/>
        </p:nvSpPr>
        <p:spPr>
          <a:xfrm>
            <a:off x="3215507" y="1772816"/>
            <a:ext cx="2088232" cy="150304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964247523"/>
              </p:ext>
            </p:extLst>
          </p:nvPr>
        </p:nvGraphicFramePr>
        <p:xfrm>
          <a:off x="4079603" y="813375"/>
          <a:ext cx="6613077" cy="5878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3313819" y="1985727"/>
            <a:ext cx="18916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BR" sz="3200" b="1" dirty="0" smtClean="0">
                <a:solidFill>
                  <a:srgbClr val="C00000"/>
                </a:solidFill>
              </a:rPr>
              <a:t>Secretaria</a:t>
            </a:r>
          </a:p>
          <a:p>
            <a:pPr algn="ctr"/>
            <a:r>
              <a:rPr lang="pt-BR" sz="3200" b="1" dirty="0" smtClean="0">
                <a:solidFill>
                  <a:srgbClr val="C00000"/>
                </a:solidFill>
              </a:rPr>
              <a:t>Geral</a:t>
            </a:r>
            <a:endParaRPr lang="pt-BR" sz="3200" b="1" dirty="0">
              <a:solidFill>
                <a:srgbClr val="C0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790490" y="2433056"/>
            <a:ext cx="1133644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papel</a:t>
            </a:r>
            <a:endParaRPr lang="pt-BR" sz="3200" b="1" dirty="0">
              <a:solidFill>
                <a:schemeClr val="bg1"/>
              </a:solidFill>
            </a:endParaRPr>
          </a:p>
        </p:txBody>
      </p:sp>
      <p:sp>
        <p:nvSpPr>
          <p:cNvPr id="9" name="CaixaDeTexto 8"/>
          <p:cNvSpPr txBox="1"/>
          <p:nvPr/>
        </p:nvSpPr>
        <p:spPr>
          <a:xfrm>
            <a:off x="179512" y="3275856"/>
            <a:ext cx="27479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dirty="0" smtClean="0"/>
              <a:t>Ser instância que executa a gestão administrativa nacional da igreja.</a:t>
            </a:r>
            <a:endParaRPr lang="pt-BR" sz="2400" b="1" dirty="0"/>
          </a:p>
        </p:txBody>
      </p:sp>
      <p:sp>
        <p:nvSpPr>
          <p:cNvPr id="10" name="CaixaDeTexto 9"/>
          <p:cNvSpPr txBox="1"/>
          <p:nvPr/>
        </p:nvSpPr>
        <p:spPr>
          <a:xfrm>
            <a:off x="5026108" y="908720"/>
            <a:ext cx="3092706" cy="58477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pt-BR" sz="3200" b="1" dirty="0" smtClean="0">
                <a:solidFill>
                  <a:schemeClr val="bg1"/>
                </a:solidFill>
              </a:rPr>
              <a:t>responsabilidade</a:t>
            </a:r>
            <a:endParaRPr lang="pt-BR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2565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435</Words>
  <Application>Microsoft Office PowerPoint</Application>
  <PresentationFormat>Apresentação na tela (4:3)</PresentationFormat>
  <Paragraphs>140</Paragraphs>
  <Slides>25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6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38</cp:revision>
  <dcterms:created xsi:type="dcterms:W3CDTF">2011-06-08T11:24:13Z</dcterms:created>
  <dcterms:modified xsi:type="dcterms:W3CDTF">2011-06-08T17:45:42Z</dcterms:modified>
</cp:coreProperties>
</file>