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6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489B2-881B-468D-B0D4-6A7746EBB582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5526F-96C7-4EE5-B491-4795750C3E47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2F42E-7FED-4503-AD25-A19D8DB8149D}" type="slidenum">
              <a:rPr lang="pt-BR"/>
              <a:pPr/>
              <a:t>1</a:t>
            </a:fld>
            <a:endParaRPr lang="pt-BR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656497-AFA1-462B-A82C-85E8BDFA3C5C}" type="slidenum">
              <a:rPr lang="pt-BR"/>
              <a:pPr/>
              <a:t>2</a:t>
            </a:fld>
            <a:endParaRPr lang="pt-BR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F8E83-75F1-4F66-83D4-E2A7C75D0F86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92A6A-6908-4486-BA63-13412A1D61B1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/>
          <p:cNvSpPr>
            <a:spLocks noGrp="1"/>
          </p:cNvSpPr>
          <p:nvPr>
            <p:ph type="title" hasCustomPrompt="1"/>
          </p:nvPr>
        </p:nvSpPr>
        <p:spPr/>
        <p:txBody>
          <a:bodyPr lIns="77404" tIns="38702" rIns="77404" bIns="38702"/>
          <a:lstStyle>
            <a:lvl1pPr>
              <a:defRPr sz="4100" baseline="0"/>
            </a:lvl1pPr>
          </a:lstStyle>
          <a:p>
            <a:r>
              <a:rPr lang="pt-BR" sz="2700" dirty="0" smtClean="0">
                <a:solidFill>
                  <a:srgbClr val="C00000"/>
                </a:solidFill>
                <a:latin typeface="Geometr415 Blk BT" pitchFamily="34" charset="0"/>
              </a:rPr>
              <a:t>Comunidade  -  Linha  - </a:t>
            </a:r>
            <a:r>
              <a:rPr lang="pt-BR" sz="2400" dirty="0" smtClean="0">
                <a:solidFill>
                  <a:srgbClr val="C00000"/>
                </a:solidFill>
                <a:latin typeface="Geometr415 Blk BT" pitchFamily="34" charset="0"/>
              </a:rPr>
              <a:t>Km</a:t>
            </a:r>
            <a:endParaRPr lang="pt-BR" dirty="0"/>
          </a:p>
        </p:txBody>
      </p:sp>
      <p:sp>
        <p:nvSpPr>
          <p:cNvPr id="16" name="Text Box 5"/>
          <p:cNvSpPr txBox="1">
            <a:spLocks noChangeArrowheads="1"/>
          </p:cNvSpPr>
          <p:nvPr userDrawn="1"/>
        </p:nvSpPr>
        <p:spPr bwMode="auto">
          <a:xfrm>
            <a:off x="520096" y="5182821"/>
            <a:ext cx="2808783" cy="83095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</p:spPr>
        <p:txBody>
          <a:bodyPr lIns="91396" tIns="45697" rIns="91396" bIns="45697">
            <a:spAutoFit/>
          </a:bodyPr>
          <a:lstStyle/>
          <a:p>
            <a:pPr algn="l"/>
            <a:r>
              <a:rPr lang="pt-BR" sz="1600" dirty="0">
                <a:latin typeface="Geometr415 Blk BT" pitchFamily="34" charset="0"/>
              </a:rPr>
              <a:t>Nº de Famílias</a:t>
            </a:r>
            <a:r>
              <a:rPr lang="pt-BR" sz="1600" dirty="0" smtClean="0">
                <a:latin typeface="Geometr415 Blk BT" pitchFamily="34" charset="0"/>
              </a:rPr>
              <a:t>:</a:t>
            </a:r>
            <a:endParaRPr lang="pt-BR" sz="1600" dirty="0">
              <a:latin typeface="Geometr415 Blk BT" pitchFamily="34" charset="0"/>
            </a:endParaRPr>
          </a:p>
          <a:p>
            <a:pPr algn="l"/>
            <a:endParaRPr lang="pt-BR" sz="1600" dirty="0" smtClean="0">
              <a:latin typeface="Geometr415 Blk BT" pitchFamily="34" charset="0"/>
            </a:endParaRPr>
          </a:p>
          <a:p>
            <a:pPr algn="l"/>
            <a:r>
              <a:rPr lang="pt-BR" sz="1600" dirty="0" smtClean="0">
                <a:latin typeface="Geometr415 Blk BT" pitchFamily="34" charset="0"/>
              </a:rPr>
              <a:t>Nº </a:t>
            </a:r>
            <a:r>
              <a:rPr lang="pt-BR" sz="1600" dirty="0">
                <a:latin typeface="Geometr415 Blk BT" pitchFamily="34" charset="0"/>
              </a:rPr>
              <a:t>de Membros</a:t>
            </a:r>
            <a:r>
              <a:rPr lang="pt-BR" sz="1600" dirty="0" smtClean="0">
                <a:latin typeface="Geometr415 Blk BT" pitchFamily="34" charset="0"/>
              </a:rPr>
              <a:t>:</a:t>
            </a:r>
            <a:endParaRPr lang="pt-BR" sz="1600" dirty="0">
              <a:latin typeface="Geometr415 Blk BT" pitchFamily="34" charset="0"/>
            </a:endParaRPr>
          </a:p>
        </p:txBody>
      </p:sp>
      <p:sp>
        <p:nvSpPr>
          <p:cNvPr id="17" name="CaixaDeTexto 8"/>
          <p:cNvSpPr txBox="1">
            <a:spLocks noChangeArrowheads="1"/>
          </p:cNvSpPr>
          <p:nvPr userDrawn="1"/>
        </p:nvSpPr>
        <p:spPr bwMode="auto">
          <a:xfrm>
            <a:off x="4511525" y="5182822"/>
            <a:ext cx="4172857" cy="86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404" tIns="38702" rIns="77404" bIns="38702">
            <a:spAutoFit/>
          </a:bodyPr>
          <a:lstStyle/>
          <a:p>
            <a:pPr algn="l"/>
            <a:r>
              <a:rPr lang="pt-BR" sz="1700" dirty="0">
                <a:latin typeface="Geometr415 Blk BT" pitchFamily="34" charset="0"/>
              </a:rPr>
              <a:t>Fundada em:</a:t>
            </a:r>
          </a:p>
          <a:p>
            <a:pPr algn="l"/>
            <a:endParaRPr lang="pt-BR" sz="1700" dirty="0" smtClean="0">
              <a:latin typeface="Geometr415 Blk BT" pitchFamily="34" charset="0"/>
            </a:endParaRPr>
          </a:p>
          <a:p>
            <a:pPr algn="l"/>
            <a:r>
              <a:rPr lang="pt-BR" sz="1700" dirty="0" smtClean="0">
                <a:latin typeface="Geometr415 Blk BT" pitchFamily="34" charset="0"/>
              </a:rPr>
              <a:t>Templo </a:t>
            </a:r>
            <a:r>
              <a:rPr lang="pt-BR" sz="1700" dirty="0">
                <a:latin typeface="Geometr415 Blk BT" pitchFamily="34" charset="0"/>
              </a:rPr>
              <a:t>construído em: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98DAF-D731-4BD2-9429-69E7F4856D07}" type="datetimeFigureOut">
              <a:rPr lang="pt-BR" smtClean="0"/>
              <a:t>14/09/2011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D1227-D5AF-42EE-A22A-763182BBC54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hyperlink" Target="file:///C:\Documents%20and%20Settings\Jonas%20e%20M&#244;nica\Meus%20documentos\Jonas\Par&#243;quia%20de%20Rolim%20de%20Moura\Mapa%20do%20S&#237;nodo\S&#237;nodo%20da%20Amaz&#244;nia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786050" y="5105400"/>
            <a:ext cx="59007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sz="5400" b="1" i="1" dirty="0" smtClean="0">
                <a:solidFill>
                  <a:srgbClr val="FFC000"/>
                </a:solidFill>
                <a:latin typeface="Century Schoolbook" pitchFamily="18" charset="0"/>
              </a:rPr>
              <a:t>PROJETO </a:t>
            </a:r>
          </a:p>
          <a:p>
            <a:pPr algn="ctr"/>
            <a:r>
              <a:rPr lang="pt-BR" sz="5400" b="1" i="1" dirty="0" smtClean="0">
                <a:solidFill>
                  <a:srgbClr val="FFC000"/>
                </a:solidFill>
                <a:latin typeface="Century Schoolbook" pitchFamily="18" charset="0"/>
              </a:rPr>
              <a:t>APUÍ - AM</a:t>
            </a:r>
            <a:endParaRPr lang="pt-BR" sz="5400" b="1" i="1" dirty="0">
              <a:solidFill>
                <a:srgbClr val="FFC000"/>
              </a:solidFill>
              <a:latin typeface="Century Schoolbook" pitchFamily="18" charset="0"/>
            </a:endParaRPr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2057400" y="-152400"/>
            <a:ext cx="9067800" cy="7772400"/>
          </a:xfrm>
          <a:custGeom>
            <a:avLst/>
            <a:gdLst/>
            <a:ahLst/>
            <a:cxnLst>
              <a:cxn ang="0">
                <a:pos x="416" y="0"/>
              </a:cxn>
              <a:cxn ang="0">
                <a:pos x="0" y="900"/>
              </a:cxn>
              <a:cxn ang="0">
                <a:pos x="412" y="1024"/>
              </a:cxn>
              <a:cxn ang="0">
                <a:pos x="832" y="908"/>
              </a:cxn>
              <a:cxn ang="0">
                <a:pos x="416" y="0"/>
              </a:cxn>
            </a:cxnLst>
            <a:rect l="0" t="0" r="r" b="b"/>
            <a:pathLst>
              <a:path w="832" h="1024">
                <a:moveTo>
                  <a:pt x="416" y="0"/>
                </a:moveTo>
                <a:cubicBezTo>
                  <a:pt x="396" y="140"/>
                  <a:pt x="460" y="864"/>
                  <a:pt x="0" y="900"/>
                </a:cubicBezTo>
                <a:cubicBezTo>
                  <a:pt x="340" y="916"/>
                  <a:pt x="340" y="972"/>
                  <a:pt x="412" y="1024"/>
                </a:cubicBezTo>
                <a:cubicBezTo>
                  <a:pt x="572" y="884"/>
                  <a:pt x="776" y="930"/>
                  <a:pt x="832" y="908"/>
                </a:cubicBezTo>
                <a:cubicBezTo>
                  <a:pt x="624" y="896"/>
                  <a:pt x="496" y="776"/>
                  <a:pt x="416" y="0"/>
                </a:cubicBezTo>
                <a:close/>
              </a:path>
            </a:pathLst>
          </a:custGeom>
          <a:noFill/>
          <a:ln w="76200" cmpd="sng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0" y="0"/>
            <a:ext cx="564357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Igreja</a:t>
            </a:r>
          </a:p>
          <a:p>
            <a:pPr algn="ctr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 Evangélica de Confissão</a:t>
            </a:r>
          </a:p>
          <a:p>
            <a:pPr algn="ctr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Luterana no</a:t>
            </a:r>
          </a:p>
          <a:p>
            <a:pPr algn="ctr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 </a:t>
            </a:r>
            <a:r>
              <a:rPr lang="pt-B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Brasil</a:t>
            </a:r>
            <a:br>
              <a:rPr lang="pt-B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</a:br>
            <a:r>
              <a:rPr lang="pt-B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/>
            </a:r>
            <a:br>
              <a:rPr lang="pt-BR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</a:br>
            <a:r>
              <a:rPr lang="pt-BR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IECLB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297238" y="1789113"/>
            <a:ext cx="4419600" cy="0"/>
            <a:chOff x="0" y="0"/>
            <a:chExt cx="2784" cy="0"/>
          </a:xfrm>
        </p:grpSpPr>
        <p:sp>
          <p:nvSpPr>
            <p:cNvPr id="19473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784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pt-BR"/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0" y="0"/>
              <a:ext cx="2672" cy="0"/>
              <a:chOff x="0" y="0"/>
              <a:chExt cx="2672" cy="0"/>
            </a:xfrm>
          </p:grpSpPr>
          <p:sp>
            <p:nvSpPr>
              <p:cNvPr id="19474" name="Rectangle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72" cy="0"/>
              </a:xfrm>
              <a:prstGeom prst="rect">
                <a:avLst/>
              </a:prstGeom>
              <a:solidFill>
                <a:srgbClr val="B5DEF7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pt-BR"/>
              </a:p>
            </p:txBody>
          </p:sp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2672" cy="0"/>
                <a:chOff x="0" y="0"/>
                <a:chExt cx="2672" cy="0"/>
              </a:xfrm>
            </p:grpSpPr>
            <p:sp>
              <p:nvSpPr>
                <p:cNvPr id="19477" name="Rectangle 2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672" cy="0"/>
                </a:xfrm>
                <a:prstGeom prst="rect">
                  <a:avLst/>
                </a:prstGeom>
                <a:solidFill>
                  <a:srgbClr val="B5DEF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475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672" cy="0"/>
                </a:xfrm>
                <a:prstGeom prst="rect">
                  <a:avLst/>
                </a:prstGeom>
                <a:solidFill>
                  <a:srgbClr val="B5DEF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pt-B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iecl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447800"/>
            <a:ext cx="624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4" descr="trecho entre uruara medicilandia m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828675"/>
            <a:ext cx="1878013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5" descr="I Assembléia Sínodo Amazônia em Rolim de Moura 15 a 17 m~1A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152400"/>
            <a:ext cx="24479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6" descr="simbollozinh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5638800"/>
            <a:ext cx="7207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7086600" y="2047875"/>
            <a:ext cx="1905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Com realidades e áreas geográficas bastante distintas</a:t>
            </a:r>
          </a:p>
        </p:txBody>
      </p:sp>
      <p:sp>
        <p:nvSpPr>
          <p:cNvPr id="39943" name="Freeform 9"/>
          <p:cNvSpPr>
            <a:spLocks/>
          </p:cNvSpPr>
          <p:nvPr/>
        </p:nvSpPr>
        <p:spPr bwMode="auto">
          <a:xfrm>
            <a:off x="1828800" y="-381000"/>
            <a:ext cx="9067800" cy="7772400"/>
          </a:xfrm>
          <a:custGeom>
            <a:avLst/>
            <a:gdLst>
              <a:gd name="T0" fmla="*/ 416 w 832"/>
              <a:gd name="T1" fmla="*/ 0 h 1024"/>
              <a:gd name="T2" fmla="*/ 0 w 832"/>
              <a:gd name="T3" fmla="*/ 900 h 1024"/>
              <a:gd name="T4" fmla="*/ 412 w 832"/>
              <a:gd name="T5" fmla="*/ 1024 h 1024"/>
              <a:gd name="T6" fmla="*/ 832 w 832"/>
              <a:gd name="T7" fmla="*/ 908 h 1024"/>
              <a:gd name="T8" fmla="*/ 416 w 832"/>
              <a:gd name="T9" fmla="*/ 0 h 10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32"/>
              <a:gd name="T16" fmla="*/ 0 h 1024"/>
              <a:gd name="T17" fmla="*/ 832 w 832"/>
              <a:gd name="T18" fmla="*/ 1024 h 10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32" h="1024">
                <a:moveTo>
                  <a:pt x="416" y="0"/>
                </a:moveTo>
                <a:cubicBezTo>
                  <a:pt x="396" y="140"/>
                  <a:pt x="460" y="864"/>
                  <a:pt x="0" y="900"/>
                </a:cubicBezTo>
                <a:cubicBezTo>
                  <a:pt x="340" y="916"/>
                  <a:pt x="340" y="972"/>
                  <a:pt x="412" y="1024"/>
                </a:cubicBezTo>
                <a:cubicBezTo>
                  <a:pt x="572" y="884"/>
                  <a:pt x="776" y="930"/>
                  <a:pt x="832" y="908"/>
                </a:cubicBezTo>
                <a:cubicBezTo>
                  <a:pt x="624" y="896"/>
                  <a:pt x="496" y="776"/>
                  <a:pt x="416" y="0"/>
                </a:cubicBezTo>
                <a:close/>
              </a:path>
            </a:pathLst>
          </a:custGeom>
          <a:noFill/>
          <a:ln w="762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4876800" y="457200"/>
            <a:ext cx="381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cs typeface="Arial" charset="0"/>
              </a:rPr>
              <a:t>IECLB</a:t>
            </a:r>
          </a:p>
          <a:p>
            <a:pPr algn="r"/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cs typeface="Arial" charset="0"/>
              </a:rPr>
              <a:t>18 </a:t>
            </a:r>
            <a:r>
              <a:rPr lang="en-US" sz="4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cs typeface="Arial" charset="0"/>
              </a:rPr>
              <a:t>Sínodos</a:t>
            </a: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01_sinododaamazoni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1462"/>
            <a:ext cx="9144000" cy="6858000"/>
          </a:xfrm>
          <a:noFill/>
        </p:spPr>
      </p:pic>
      <p:sp>
        <p:nvSpPr>
          <p:cNvPr id="4" name="Seta para a esquerda 3"/>
          <p:cNvSpPr/>
          <p:nvPr/>
        </p:nvSpPr>
        <p:spPr>
          <a:xfrm>
            <a:off x="5643570" y="3786190"/>
            <a:ext cx="2500330" cy="62750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286512" y="392906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FF00"/>
                </a:solidFill>
              </a:rPr>
              <a:t>  APUÍ</a:t>
            </a:r>
            <a:endParaRPr lang="pt-B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03 - MAPA LUTERANA - AMAZON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00090"/>
            <a:ext cx="10797540" cy="80924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tângulo 6">
            <a:hlinkClick r:id="rId3" action="ppaction://hlinksldjump"/>
          </p:cNvPr>
          <p:cNvSpPr/>
          <p:nvPr/>
        </p:nvSpPr>
        <p:spPr>
          <a:xfrm>
            <a:off x="1911029" y="4215195"/>
            <a:ext cx="362860" cy="48381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hlinkClick r:id="rId4" action="ppaction://hlinksldjump"/>
          </p:cNvPr>
          <p:cNvSpPr/>
          <p:nvPr/>
        </p:nvSpPr>
        <p:spPr>
          <a:xfrm>
            <a:off x="3060085" y="3731383"/>
            <a:ext cx="907149" cy="544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hlinkClick r:id="rId5" action="ppaction://hlinksldjump"/>
          </p:cNvPr>
          <p:cNvSpPr/>
          <p:nvPr/>
        </p:nvSpPr>
        <p:spPr>
          <a:xfrm>
            <a:off x="5962962" y="2763757"/>
            <a:ext cx="423336" cy="544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6265345" y="4759485"/>
            <a:ext cx="120953" cy="120953"/>
          </a:xfrm>
          <a:prstGeom prst="ellipse">
            <a:avLst/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3" name="AutoShape 5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450" y="6271401"/>
            <a:ext cx="548317" cy="342699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77404" tIns="38702" rIns="77404" bIns="38702" anchor="ctr"/>
          <a:lstStyle/>
          <a:p>
            <a:endParaRPr lang="pt-BR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23439" y="2945187"/>
            <a:ext cx="270127" cy="25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9"/>
          <p:cNvSpPr txBox="1"/>
          <p:nvPr/>
        </p:nvSpPr>
        <p:spPr>
          <a:xfrm>
            <a:off x="8820472" y="4941168"/>
            <a:ext cx="17145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APUÍ - AM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4" name="Seta para a esquerda 13"/>
          <p:cNvSpPr/>
          <p:nvPr/>
        </p:nvSpPr>
        <p:spPr>
          <a:xfrm>
            <a:off x="7740352" y="4869160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apuí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5" y="7258"/>
            <a:ext cx="9140775" cy="685074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163263"/>
            <a:ext cx="8501122" cy="828505"/>
          </a:xfrm>
        </p:spPr>
        <p:txBody>
          <a:bodyPr>
            <a:noAutofit/>
          </a:bodyPr>
          <a:lstStyle/>
          <a:p>
            <a:pPr algn="ctr"/>
            <a:r>
              <a:rPr lang="en-US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Comunidade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Evangélica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Confissão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Luterana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Ap</a:t>
            </a:r>
            <a:r>
              <a:rPr lang="en-US" sz="3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uí - MAPA</a:t>
            </a:r>
            <a:endParaRPr lang="pt-BR" sz="3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5">
            <a:hlinkClick r:id="rId4" action="ppaction://hlinkpres?slideindex=6&amp;slidetitle=Slide 6" highlightClick="1"/>
          </p:cNvPr>
          <p:cNvSpPr>
            <a:spLocks noChangeArrowheads="1"/>
          </p:cNvSpPr>
          <p:nvPr/>
        </p:nvSpPr>
        <p:spPr bwMode="auto">
          <a:xfrm>
            <a:off x="822450" y="6271400"/>
            <a:ext cx="457143" cy="365714"/>
          </a:xfrm>
          <a:prstGeom prst="actionButtonBeginning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77404" tIns="38702" rIns="77404" bIns="38702" anchor="ctr"/>
          <a:lstStyle/>
          <a:p>
            <a:endParaRPr lang="pt-BR"/>
          </a:p>
        </p:txBody>
      </p:sp>
      <p:sp>
        <p:nvSpPr>
          <p:cNvPr id="10" name="Retângulo 9">
            <a:hlinkClick r:id="" action="ppaction://noaction"/>
          </p:cNvPr>
          <p:cNvSpPr/>
          <p:nvPr/>
        </p:nvSpPr>
        <p:spPr>
          <a:xfrm>
            <a:off x="5842009" y="4638532"/>
            <a:ext cx="1028102" cy="114905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hlinkClick r:id="" action="ppaction://noaction"/>
          </p:cNvPr>
          <p:cNvSpPr/>
          <p:nvPr/>
        </p:nvSpPr>
        <p:spPr>
          <a:xfrm>
            <a:off x="4874383" y="4033766"/>
            <a:ext cx="725719" cy="7257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hlinkClick r:id="rId5" action="ppaction://hlinksldjump"/>
          </p:cNvPr>
          <p:cNvSpPr/>
          <p:nvPr/>
        </p:nvSpPr>
        <p:spPr>
          <a:xfrm>
            <a:off x="3241515" y="828506"/>
            <a:ext cx="725719" cy="7257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hlinkClick r:id="" action="ppaction://noaction"/>
          </p:cNvPr>
          <p:cNvSpPr/>
          <p:nvPr/>
        </p:nvSpPr>
        <p:spPr>
          <a:xfrm>
            <a:off x="5358196" y="2400897"/>
            <a:ext cx="725719" cy="7257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hlinkClick r:id="rId5" action="ppaction://hlinksldjump"/>
          </p:cNvPr>
          <p:cNvSpPr/>
          <p:nvPr/>
        </p:nvSpPr>
        <p:spPr>
          <a:xfrm>
            <a:off x="5781532" y="3126617"/>
            <a:ext cx="725719" cy="544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4" tIns="38702" rIns="77404" bIns="38702" rtlCol="0" anchor="ctr"/>
          <a:lstStyle/>
          <a:p>
            <a:pPr algn="ctr"/>
            <a:endParaRPr lang="pt-BR"/>
          </a:p>
        </p:txBody>
      </p:sp>
      <p:sp>
        <p:nvSpPr>
          <p:cNvPr id="14" name="Texto Explicativo 1 13"/>
          <p:cNvSpPr/>
          <p:nvPr/>
        </p:nvSpPr>
        <p:spPr>
          <a:xfrm>
            <a:off x="6786578" y="1857364"/>
            <a:ext cx="2000264" cy="898400"/>
          </a:xfrm>
          <a:prstGeom prst="borderCallout1">
            <a:avLst>
              <a:gd name="adj1" fmla="val 23376"/>
              <a:gd name="adj2" fmla="val -21"/>
              <a:gd name="adj3" fmla="val 136243"/>
              <a:gd name="adj4" fmla="val -2772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COMUNIDADE 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apuí 03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142984"/>
            <a:ext cx="4041775" cy="5715015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65562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A CIDADE DE APUÍ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28596" y="6000768"/>
            <a:ext cx="4143404" cy="857232"/>
          </a:xfrm>
          <a:solidFill>
            <a:schemeClr val="bg2">
              <a:lumMod val="10000"/>
            </a:schemeClr>
          </a:solidFill>
        </p:spPr>
        <p:txBody>
          <a:bodyPr/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AVENIDAS</a:t>
            </a:r>
            <a:endParaRPr lang="pt-BR" dirty="0">
              <a:solidFill>
                <a:srgbClr val="FFFF00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solidFill>
            <a:schemeClr val="bg2">
              <a:lumMod val="10000"/>
            </a:schemeClr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FF00"/>
                </a:solidFill>
              </a:rPr>
              <a:t>SUPERMERCADO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7" name="Espaço Reservado para Conteúdo 6" descr="apuí 026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00034" y="1142984"/>
            <a:ext cx="4040188" cy="2286016"/>
          </a:xfrm>
        </p:spPr>
      </p:pic>
      <p:pic>
        <p:nvPicPr>
          <p:cNvPr id="1026" name="Picture 2" descr="C:\Documents and Settings\Acer\Meus documentos\Minhas imagens\Apuí\apuí 0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00438"/>
            <a:ext cx="4143404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ESPAÇOS PÚBLICOS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28596" y="6096000"/>
            <a:ext cx="4040188" cy="76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FF00"/>
                </a:solidFill>
              </a:rPr>
              <a:t>FEIRA DO PRODUTOR</a:t>
            </a:r>
            <a:endParaRPr lang="pt-BR" b="1" dirty="0">
              <a:solidFill>
                <a:srgbClr val="FFFF00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3438" y="6096000"/>
            <a:ext cx="4041775" cy="762000"/>
          </a:xfrm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POSTO DE COMBUSTIVEL 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7" name="Espaço Reservado para Conteúdo 6" descr="apuí 03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71546"/>
            <a:ext cx="4040188" cy="4929222"/>
          </a:xfrm>
        </p:spPr>
      </p:pic>
      <p:pic>
        <p:nvPicPr>
          <p:cNvPr id="8" name="Espaço Reservado para Conteúdo 7" descr="apuí 02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071546"/>
            <a:ext cx="4041775" cy="49292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FONTES ECONÔMICAS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" name="Espaço Reservado para Conteúdo 6" descr="23 e 24 novembro 2007 06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28736"/>
            <a:ext cx="4040188" cy="4143404"/>
          </a:xfrm>
        </p:spPr>
      </p:pic>
      <p:pic>
        <p:nvPicPr>
          <p:cNvPr id="8" name="Picture 11" descr="C:\Documents and Settings\Acer\Meus documentos\Minhas imagens\pelos caminhos do Sínodo 2007\juína 008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444625"/>
            <a:ext cx="4000528" cy="4127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apuí 025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3999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O TEMPLO DA COMUNIDADE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" name="Espaço Reservado para Conteúdo 6" descr="férias janeiro 2008 00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4643446"/>
            <a:ext cx="3786182" cy="2214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férias janeiro 2008 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14346" y="0"/>
            <a:ext cx="9358346" cy="6858000"/>
          </a:xfr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 smtClean="0">
                <a:solidFill>
                  <a:srgbClr val="FF0000"/>
                </a:solidFill>
              </a:rPr>
              <a:t>CASA PASTORAL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50" name="Picture 2" descr="E:\fotos apuí\férias janeiro 2008 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7" y="3929066"/>
            <a:ext cx="4071934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apuí 037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1214422"/>
            <a:ext cx="4041775" cy="5357849"/>
          </a:xfrm>
        </p:spPr>
      </p:pic>
      <p:pic>
        <p:nvPicPr>
          <p:cNvPr id="7" name="Espaço Reservado para Conteúdo 6" descr="apuí 04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1214422"/>
            <a:ext cx="4040188" cy="535785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O POVO DA COMUNIDADE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715016"/>
            <a:ext cx="4040188" cy="857256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FF00"/>
                </a:solidFill>
              </a:rPr>
              <a:t>ASSEMBLÉIA COMUNITÁRIA</a:t>
            </a:r>
            <a:endParaRPr lang="pt-BR" b="1" dirty="0">
              <a:solidFill>
                <a:srgbClr val="FFFF00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643578"/>
            <a:ext cx="4041775" cy="928694"/>
          </a:xfrm>
        </p:spPr>
        <p:txBody>
          <a:bodyPr>
            <a:normAutofit/>
          </a:bodyPr>
          <a:lstStyle/>
          <a:p>
            <a:r>
              <a:rPr lang="pt-BR" dirty="0" smtClean="0"/>
              <a:t>ENCONTRO AO FIM DO DIA PARA COMER CASTANHA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27058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A NATURZA É BELISSÍMA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28596" y="5857892"/>
            <a:ext cx="4040188" cy="762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COMUNIDADE INDÍGENA </a:t>
            </a:r>
          </a:p>
          <a:p>
            <a:pPr algn="ctr"/>
            <a:r>
              <a:rPr lang="pt-BR" dirty="0" smtClean="0">
                <a:solidFill>
                  <a:srgbClr val="FFFF00"/>
                </a:solidFill>
              </a:rPr>
              <a:t>MARMELO</a:t>
            </a:r>
            <a:endParaRPr lang="pt-BR" dirty="0">
              <a:solidFill>
                <a:srgbClr val="FFFF00"/>
              </a:solidFill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3438" y="5857892"/>
            <a:ext cx="4041775" cy="57150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FLORESTA AMAZÔNICA E RIOS</a:t>
            </a:r>
            <a:endParaRPr lang="pt-BR" dirty="0">
              <a:solidFill>
                <a:srgbClr val="FFFF00"/>
              </a:solidFill>
            </a:endParaRPr>
          </a:p>
        </p:txBody>
      </p:sp>
      <p:pic>
        <p:nvPicPr>
          <p:cNvPr id="12" name="Espaço Reservado para Conteúdo 11" descr="apuí 04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00108"/>
            <a:ext cx="4040188" cy="4857784"/>
          </a:xfrm>
        </p:spPr>
      </p:pic>
      <p:pic>
        <p:nvPicPr>
          <p:cNvPr id="13" name="Espaço Reservado para Conteúdo 12" descr="Juína 08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000109"/>
            <a:ext cx="4041775" cy="4786346"/>
          </a:xfrm>
        </p:spPr>
      </p:pic>
      <p:pic>
        <p:nvPicPr>
          <p:cNvPr id="3074" name="Picture 2" descr="C:\Documents and Settings\Acer\Meus documentos\Minhas imagens\pelos caminhos do Sínodo 2007\apuí 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786190"/>
            <a:ext cx="4071966" cy="1969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cer\Meus documentos\Minhas imagens\Fotos Mauri\flores\assembléia paroquial 2007 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1"/>
            <a:ext cx="9144000" cy="6858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sz="4000" dirty="0" smtClean="0">
                <a:solidFill>
                  <a:srgbClr val="FFFF00"/>
                </a:solidFill>
              </a:rPr>
              <a:t>UM POUCO DO PROJETO MISSIONÁRIO EM APUÍ.</a:t>
            </a:r>
            <a:br>
              <a:rPr lang="pt-BR" sz="4000" dirty="0" smtClean="0">
                <a:solidFill>
                  <a:srgbClr val="FFFF00"/>
                </a:solidFill>
              </a:rPr>
            </a:br>
            <a:r>
              <a:rPr lang="pt-BR" sz="4000" dirty="0" smtClean="0">
                <a:solidFill>
                  <a:srgbClr val="FFFF00"/>
                </a:solidFill>
              </a:rPr>
              <a:t/>
            </a:r>
            <a:br>
              <a:rPr lang="pt-BR" sz="4000" dirty="0" smtClean="0">
                <a:solidFill>
                  <a:srgbClr val="FFFF00"/>
                </a:solidFill>
              </a:rPr>
            </a:br>
            <a:r>
              <a:rPr lang="pt-BR" sz="4000" dirty="0" smtClean="0">
                <a:solidFill>
                  <a:srgbClr val="FFFF00"/>
                </a:solidFill>
              </a:rPr>
              <a:t>OBRIGADO</a:t>
            </a:r>
            <a:r>
              <a:rPr lang="pt-BR" sz="7200" dirty="0" smtClean="0">
                <a:solidFill>
                  <a:srgbClr val="FFFF00"/>
                </a:solidFill>
              </a:rPr>
              <a:t>!</a:t>
            </a:r>
            <a:endParaRPr lang="pt-BR" sz="7200" b="0" dirty="0" smtClean="0">
              <a:solidFill>
                <a:srgbClr val="FFFF00"/>
              </a:solidFill>
              <a:latin typeface="Britannic Bold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43010" y="6488668"/>
            <a:ext cx="7500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0070C0"/>
                </a:solidFill>
              </a:rPr>
              <a:t>FOTOS E MONTAGEM: Pastor Sinodal Mauri Magedanz</a:t>
            </a:r>
            <a:endParaRPr lang="pt-B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Apresentação na tela (4:3)</PresentationFormat>
  <Paragraphs>35</Paragraphs>
  <Slides>13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Slide 1</vt:lpstr>
      <vt:lpstr>Slide 2</vt:lpstr>
      <vt:lpstr>Slide 3</vt:lpstr>
      <vt:lpstr>Slide 4</vt:lpstr>
      <vt:lpstr>Comunidade Evangélica De Confissão Luterana Em Apuí - MAPA</vt:lpstr>
      <vt:lpstr>A CIDADE DE APUÍ</vt:lpstr>
      <vt:lpstr>ESPAÇOS PÚBLICOS</vt:lpstr>
      <vt:lpstr>FONTES ECONÔMICAS</vt:lpstr>
      <vt:lpstr>O TEMPLO DA COMUNIDADE</vt:lpstr>
      <vt:lpstr>CASA PASTORAL</vt:lpstr>
      <vt:lpstr>O POVO DA COMUNIDADE</vt:lpstr>
      <vt:lpstr>A NATURZA É BELISSÍMA</vt:lpstr>
      <vt:lpstr>UM POUCO DO PROJETO MISSIONÁRIO EM APUÍ.  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cerise</dc:creator>
  <cp:lastModifiedBy>cerise</cp:lastModifiedBy>
  <cp:revision>1</cp:revision>
  <dcterms:created xsi:type="dcterms:W3CDTF">2011-09-14T17:02:52Z</dcterms:created>
  <dcterms:modified xsi:type="dcterms:W3CDTF">2011-09-14T17:03:37Z</dcterms:modified>
</cp:coreProperties>
</file>