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3" d="100"/>
          <a:sy n="73" d="100"/>
        </p:scale>
        <p:origin x="-107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9E8E6-EF6F-4DC4-AA99-D5F918BF5B22}" type="datetimeFigureOut">
              <a:rPr lang="pt-BR" smtClean="0"/>
              <a:t>05/04/2012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B0111-80AB-443D-BEF1-186FA39ACA71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9E8E6-EF6F-4DC4-AA99-D5F918BF5B22}" type="datetimeFigureOut">
              <a:rPr lang="pt-BR" smtClean="0"/>
              <a:t>05/04/2012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B0111-80AB-443D-BEF1-186FA39ACA71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9E8E6-EF6F-4DC4-AA99-D5F918BF5B22}" type="datetimeFigureOut">
              <a:rPr lang="pt-BR" smtClean="0"/>
              <a:t>05/04/2012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B0111-80AB-443D-BEF1-186FA39ACA71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9E8E6-EF6F-4DC4-AA99-D5F918BF5B22}" type="datetimeFigureOut">
              <a:rPr lang="pt-BR" smtClean="0"/>
              <a:t>05/04/2012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B0111-80AB-443D-BEF1-186FA39ACA71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9E8E6-EF6F-4DC4-AA99-D5F918BF5B22}" type="datetimeFigureOut">
              <a:rPr lang="pt-BR" smtClean="0"/>
              <a:t>05/04/2012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B0111-80AB-443D-BEF1-186FA39ACA71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9E8E6-EF6F-4DC4-AA99-D5F918BF5B22}" type="datetimeFigureOut">
              <a:rPr lang="pt-BR" smtClean="0"/>
              <a:t>05/04/2012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B0111-80AB-443D-BEF1-186FA39ACA71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9E8E6-EF6F-4DC4-AA99-D5F918BF5B22}" type="datetimeFigureOut">
              <a:rPr lang="pt-BR" smtClean="0"/>
              <a:t>05/04/2012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B0111-80AB-443D-BEF1-186FA39ACA71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9E8E6-EF6F-4DC4-AA99-D5F918BF5B22}" type="datetimeFigureOut">
              <a:rPr lang="pt-BR" smtClean="0"/>
              <a:t>05/04/2012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B0111-80AB-443D-BEF1-186FA39ACA71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9E8E6-EF6F-4DC4-AA99-D5F918BF5B22}" type="datetimeFigureOut">
              <a:rPr lang="pt-BR" smtClean="0"/>
              <a:t>05/04/2012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B0111-80AB-443D-BEF1-186FA39ACA71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9E8E6-EF6F-4DC4-AA99-D5F918BF5B22}" type="datetimeFigureOut">
              <a:rPr lang="pt-BR" smtClean="0"/>
              <a:t>05/04/2012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B0111-80AB-443D-BEF1-186FA39ACA71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9E8E6-EF6F-4DC4-AA99-D5F918BF5B22}" type="datetimeFigureOut">
              <a:rPr lang="pt-BR" smtClean="0"/>
              <a:t>05/04/2012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B0111-80AB-443D-BEF1-186FA39ACA71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99E8E6-EF6F-4DC4-AA99-D5F918BF5B22}" type="datetimeFigureOut">
              <a:rPr lang="pt-BR" smtClean="0"/>
              <a:t>05/04/2012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CB0111-80AB-443D-BEF1-186FA39ACA71}" type="slidenum">
              <a:rPr lang="pt-BR" smtClean="0"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or de sol Marlei 0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390909" y="-111683"/>
            <a:ext cx="10534909" cy="6997067"/>
          </a:xfrm>
          <a:prstGeom prst="rect">
            <a:avLst/>
          </a:prstGeom>
          <a:noFill/>
        </p:spPr>
      </p:pic>
      <p:sp>
        <p:nvSpPr>
          <p:cNvPr id="5" name="CaixaDeTexto 4"/>
          <p:cNvSpPr txBox="1"/>
          <p:nvPr/>
        </p:nvSpPr>
        <p:spPr>
          <a:xfrm>
            <a:off x="36512" y="332656"/>
            <a:ext cx="91440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smtClean="0">
                <a:solidFill>
                  <a:schemeClr val="bg1"/>
                </a:solidFill>
                <a:latin typeface="Arial Black" pitchFamily="34" charset="0"/>
              </a:rPr>
              <a:t>Agradeço-te meu Pai celeste, </a:t>
            </a:r>
          </a:p>
          <a:p>
            <a:r>
              <a:rPr lang="pt-BR" sz="2400" smtClean="0">
                <a:solidFill>
                  <a:schemeClr val="bg1"/>
                </a:solidFill>
                <a:latin typeface="Arial Black" pitchFamily="34" charset="0"/>
              </a:rPr>
              <a:t>por Jesus Cristo, teu filho amado, </a:t>
            </a:r>
          </a:p>
          <a:p>
            <a:r>
              <a:rPr lang="pt-BR" sz="2400" smtClean="0">
                <a:solidFill>
                  <a:schemeClr val="bg1"/>
                </a:solidFill>
                <a:latin typeface="Arial Black" pitchFamily="34" charset="0"/>
              </a:rPr>
              <a:t>que bondosamente me guardaste nesse dia. </a:t>
            </a:r>
          </a:p>
          <a:p>
            <a:endParaRPr lang="pt-BR" sz="800">
              <a:solidFill>
                <a:schemeClr val="bg1"/>
              </a:solidFill>
              <a:latin typeface="Arial Black" pitchFamily="34" charset="0"/>
            </a:endParaRPr>
          </a:p>
          <a:p>
            <a:r>
              <a:rPr lang="pt-BR" sz="2400" smtClean="0">
                <a:solidFill>
                  <a:schemeClr val="bg1"/>
                </a:solidFill>
                <a:latin typeface="Arial Black" pitchFamily="34" charset="0"/>
              </a:rPr>
              <a:t>E peço-te, queiras perdoar-me todos os pecados e injustiças que cometi, </a:t>
            </a:r>
          </a:p>
          <a:p>
            <a:r>
              <a:rPr lang="pt-BR" sz="2400" smtClean="0">
                <a:solidFill>
                  <a:schemeClr val="bg1"/>
                </a:solidFill>
                <a:latin typeface="Arial Black" pitchFamily="34" charset="0"/>
              </a:rPr>
              <a:t>e guardar-me misericordiosamente nesta noite. </a:t>
            </a:r>
          </a:p>
          <a:p>
            <a:endParaRPr lang="pt-BR" sz="800" smtClean="0">
              <a:solidFill>
                <a:schemeClr val="bg1"/>
              </a:solidFill>
              <a:latin typeface="Arial Black" pitchFamily="34" charset="0"/>
            </a:endParaRPr>
          </a:p>
          <a:p>
            <a:r>
              <a:rPr lang="pt-BR" sz="2400" smtClean="0">
                <a:solidFill>
                  <a:schemeClr val="bg1"/>
                </a:solidFill>
                <a:latin typeface="Arial Black" pitchFamily="34" charset="0"/>
              </a:rPr>
              <a:t>Pois confio a mim, meu corpo e minha alma, </a:t>
            </a:r>
          </a:p>
          <a:p>
            <a:r>
              <a:rPr lang="pt-BR" sz="2400" smtClean="0">
                <a:solidFill>
                  <a:schemeClr val="bg1"/>
                </a:solidFill>
                <a:latin typeface="Arial Black" pitchFamily="34" charset="0"/>
              </a:rPr>
              <a:t>e tudo em tuas mãos. </a:t>
            </a:r>
          </a:p>
          <a:p>
            <a:r>
              <a:rPr lang="pt-BR" sz="2400" smtClean="0">
                <a:solidFill>
                  <a:schemeClr val="bg1"/>
                </a:solidFill>
                <a:latin typeface="Arial Black" pitchFamily="34" charset="0"/>
              </a:rPr>
              <a:t>Teu santo anjo esteja comigo, para que o mau adversário não se apodere de mim.  Amém</a:t>
            </a:r>
          </a:p>
          <a:p>
            <a:r>
              <a:rPr lang="pt-BR" sz="2400" b="1" smtClean="0">
                <a:solidFill>
                  <a:schemeClr val="bg1"/>
                </a:solidFill>
              </a:rPr>
              <a:t>	</a:t>
            </a:r>
            <a:r>
              <a:rPr lang="pt-BR" sz="2000" b="1" smtClean="0">
                <a:solidFill>
                  <a:schemeClr val="bg1"/>
                </a:solidFill>
              </a:rPr>
              <a:t>Martim Lutero</a:t>
            </a:r>
          </a:p>
          <a:p>
            <a:pPr algn="r"/>
            <a:r>
              <a:rPr lang="pt-BR" b="1" smtClean="0">
                <a:solidFill>
                  <a:schemeClr val="bg1"/>
                </a:solidFill>
              </a:rPr>
              <a:t>www.luteranos.com.br</a:t>
            </a:r>
          </a:p>
          <a:p>
            <a:pPr algn="r"/>
            <a:r>
              <a:rPr lang="pt-BR" sz="1000" b="1" smtClean="0">
                <a:solidFill>
                  <a:schemeClr val="bg1"/>
                </a:solidFill>
              </a:rPr>
              <a:t>Foto Marlei T.Bazzo</a:t>
            </a:r>
            <a:endParaRPr lang="pt-BR" sz="10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or de sol Marlei 0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390909" y="-111683"/>
            <a:ext cx="10534909" cy="6997067"/>
          </a:xfrm>
          <a:prstGeom prst="rect">
            <a:avLst/>
          </a:prstGeom>
          <a:noFill/>
        </p:spPr>
      </p:pic>
      <p:sp>
        <p:nvSpPr>
          <p:cNvPr id="5" name="CaixaDeTexto 4"/>
          <p:cNvSpPr txBox="1"/>
          <p:nvPr/>
        </p:nvSpPr>
        <p:spPr>
          <a:xfrm>
            <a:off x="36512" y="332656"/>
            <a:ext cx="9144000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DE" sz="2400" dirty="0" smtClean="0">
              <a:solidFill>
                <a:schemeClr val="bg1">
                  <a:lumMod val="95000"/>
                </a:schemeClr>
              </a:solidFill>
              <a:latin typeface="Arial Black" pitchFamily="34" charset="0"/>
            </a:endParaRPr>
          </a:p>
          <a:p>
            <a:endParaRPr lang="de-DE" sz="2400" dirty="0">
              <a:solidFill>
                <a:schemeClr val="bg1">
                  <a:lumMod val="95000"/>
                </a:schemeClr>
              </a:solidFill>
              <a:latin typeface="Arial Black" pitchFamily="34" charset="0"/>
            </a:endParaRPr>
          </a:p>
          <a:p>
            <a:r>
              <a:rPr lang="de-DE" sz="2400" dirty="0" smtClean="0">
                <a:solidFill>
                  <a:schemeClr val="bg1">
                    <a:lumMod val="95000"/>
                  </a:schemeClr>
                </a:solidFill>
                <a:latin typeface="Arial Black" pitchFamily="34" charset="0"/>
              </a:rPr>
              <a:t>Ich </a:t>
            </a:r>
            <a:r>
              <a:rPr lang="de-DE" sz="2400" dirty="0">
                <a:solidFill>
                  <a:schemeClr val="bg1">
                    <a:lumMod val="95000"/>
                  </a:schemeClr>
                </a:solidFill>
                <a:latin typeface="Arial Black" pitchFamily="34" charset="0"/>
              </a:rPr>
              <a:t>danke dir, mein himmlischer Vater</a:t>
            </a:r>
            <a:r>
              <a:rPr lang="de-DE" sz="2400" dirty="0" smtClean="0">
                <a:solidFill>
                  <a:schemeClr val="bg1">
                    <a:lumMod val="95000"/>
                  </a:schemeClr>
                </a:solidFill>
                <a:latin typeface="Arial Black" pitchFamily="34" charset="0"/>
              </a:rPr>
              <a:t>,</a:t>
            </a:r>
          </a:p>
          <a:p>
            <a:r>
              <a:rPr lang="de-DE" sz="2400" dirty="0" smtClean="0">
                <a:solidFill>
                  <a:schemeClr val="bg1">
                    <a:lumMod val="95000"/>
                  </a:schemeClr>
                </a:solidFill>
                <a:latin typeface="Arial Black" pitchFamily="34" charset="0"/>
              </a:rPr>
              <a:t>durch </a:t>
            </a:r>
            <a:r>
              <a:rPr lang="de-DE" sz="2400" dirty="0">
                <a:solidFill>
                  <a:schemeClr val="bg1">
                    <a:lumMod val="95000"/>
                  </a:schemeClr>
                </a:solidFill>
                <a:latin typeface="Arial Black" pitchFamily="34" charset="0"/>
              </a:rPr>
              <a:t>Jesum Christum, deinen lieben Sohn</a:t>
            </a:r>
            <a:r>
              <a:rPr lang="de-DE" sz="2400" dirty="0" smtClean="0">
                <a:solidFill>
                  <a:schemeClr val="bg1">
                    <a:lumMod val="95000"/>
                  </a:schemeClr>
                </a:solidFill>
                <a:latin typeface="Arial Black" pitchFamily="34" charset="0"/>
              </a:rPr>
              <a:t>,</a:t>
            </a:r>
          </a:p>
          <a:p>
            <a:r>
              <a:rPr lang="de-DE" sz="2400" dirty="0" smtClean="0">
                <a:solidFill>
                  <a:schemeClr val="bg1">
                    <a:lumMod val="95000"/>
                  </a:schemeClr>
                </a:solidFill>
                <a:latin typeface="Arial Black" pitchFamily="34" charset="0"/>
              </a:rPr>
              <a:t>daß </a:t>
            </a:r>
            <a:r>
              <a:rPr lang="de-DE" sz="2400" dirty="0">
                <a:solidFill>
                  <a:schemeClr val="bg1">
                    <a:lumMod val="95000"/>
                  </a:schemeClr>
                </a:solidFill>
                <a:latin typeface="Arial Black" pitchFamily="34" charset="0"/>
              </a:rPr>
              <a:t>du mich diesen Tag gnädiglich behütet hast</a:t>
            </a:r>
            <a:r>
              <a:rPr lang="de-DE" sz="2400" dirty="0" smtClean="0">
                <a:solidFill>
                  <a:schemeClr val="bg1">
                    <a:lumMod val="95000"/>
                  </a:schemeClr>
                </a:solidFill>
                <a:latin typeface="Arial Black" pitchFamily="34" charset="0"/>
              </a:rPr>
              <a:t>,</a:t>
            </a:r>
          </a:p>
          <a:p>
            <a:r>
              <a:rPr lang="de-DE" sz="2400" dirty="0" smtClean="0">
                <a:solidFill>
                  <a:schemeClr val="bg1">
                    <a:lumMod val="95000"/>
                  </a:schemeClr>
                </a:solidFill>
                <a:latin typeface="Arial Black" pitchFamily="34" charset="0"/>
              </a:rPr>
              <a:t>und </a:t>
            </a:r>
            <a:r>
              <a:rPr lang="de-DE" sz="2400" dirty="0">
                <a:solidFill>
                  <a:schemeClr val="bg1">
                    <a:lumMod val="95000"/>
                  </a:schemeClr>
                </a:solidFill>
                <a:latin typeface="Arial Black" pitchFamily="34" charset="0"/>
              </a:rPr>
              <a:t>bitte dich, du wolltest mir vergeben alle meine Sünde, </a:t>
            </a:r>
            <a:r>
              <a:rPr lang="de-DE" sz="2400" dirty="0" smtClean="0">
                <a:solidFill>
                  <a:schemeClr val="bg1">
                    <a:lumMod val="95000"/>
                  </a:schemeClr>
                </a:solidFill>
                <a:latin typeface="Arial Black" pitchFamily="34" charset="0"/>
              </a:rPr>
              <a:t>wo </a:t>
            </a:r>
            <a:r>
              <a:rPr lang="de-DE" sz="2400" dirty="0">
                <a:solidFill>
                  <a:schemeClr val="bg1">
                    <a:lumMod val="95000"/>
                  </a:schemeClr>
                </a:solidFill>
                <a:latin typeface="Arial Black" pitchFamily="34" charset="0"/>
              </a:rPr>
              <a:t>ich Unrecht getan habe, </a:t>
            </a:r>
            <a:endParaRPr lang="de-DE" sz="2400" dirty="0" smtClean="0">
              <a:solidFill>
                <a:schemeClr val="bg1">
                  <a:lumMod val="95000"/>
                </a:schemeClr>
              </a:solidFill>
              <a:latin typeface="Arial Black" pitchFamily="34" charset="0"/>
            </a:endParaRPr>
          </a:p>
          <a:p>
            <a:r>
              <a:rPr lang="de-DE" sz="2400" dirty="0" smtClean="0">
                <a:solidFill>
                  <a:schemeClr val="bg1">
                    <a:lumMod val="95000"/>
                  </a:schemeClr>
                </a:solidFill>
                <a:latin typeface="Arial Black" pitchFamily="34" charset="0"/>
              </a:rPr>
              <a:t>und </a:t>
            </a:r>
            <a:r>
              <a:rPr lang="de-DE" sz="2400" dirty="0">
                <a:solidFill>
                  <a:schemeClr val="bg1">
                    <a:lumMod val="95000"/>
                  </a:schemeClr>
                </a:solidFill>
                <a:latin typeface="Arial Black" pitchFamily="34" charset="0"/>
              </a:rPr>
              <a:t>mich diese Nacht gnädiglich behüten. </a:t>
            </a:r>
            <a:endParaRPr lang="de-DE" sz="2400" dirty="0" smtClean="0">
              <a:solidFill>
                <a:schemeClr val="bg1">
                  <a:lumMod val="95000"/>
                </a:schemeClr>
              </a:solidFill>
              <a:latin typeface="Arial Black" pitchFamily="34" charset="0"/>
            </a:endParaRPr>
          </a:p>
          <a:p>
            <a:endParaRPr lang="de-DE" sz="2400" dirty="0" smtClean="0">
              <a:solidFill>
                <a:schemeClr val="bg1">
                  <a:lumMod val="95000"/>
                </a:schemeClr>
              </a:solidFill>
              <a:latin typeface="Arial Black" pitchFamily="34" charset="0"/>
            </a:endParaRPr>
          </a:p>
          <a:p>
            <a:r>
              <a:rPr lang="de-DE" sz="2400" dirty="0" smtClean="0">
                <a:solidFill>
                  <a:schemeClr val="bg1">
                    <a:lumMod val="95000"/>
                  </a:schemeClr>
                </a:solidFill>
                <a:latin typeface="Arial Black" pitchFamily="34" charset="0"/>
              </a:rPr>
              <a:t>Denn </a:t>
            </a:r>
            <a:r>
              <a:rPr lang="de-DE" sz="2400" dirty="0">
                <a:solidFill>
                  <a:schemeClr val="bg1">
                    <a:lumMod val="95000"/>
                  </a:schemeClr>
                </a:solidFill>
                <a:latin typeface="Arial Black" pitchFamily="34" charset="0"/>
              </a:rPr>
              <a:t>ich befehle mich, meinen Leib und Seele und alles in deine Hände. </a:t>
            </a:r>
            <a:endParaRPr lang="de-DE" sz="2400" dirty="0" smtClean="0">
              <a:solidFill>
                <a:schemeClr val="bg1">
                  <a:lumMod val="95000"/>
                </a:schemeClr>
              </a:solidFill>
              <a:latin typeface="Arial Black" pitchFamily="34" charset="0"/>
            </a:endParaRPr>
          </a:p>
          <a:p>
            <a:endParaRPr lang="de-DE" sz="2400" dirty="0" smtClean="0">
              <a:solidFill>
                <a:schemeClr val="bg1">
                  <a:lumMod val="95000"/>
                </a:schemeClr>
              </a:solidFill>
              <a:latin typeface="Arial Black" pitchFamily="34" charset="0"/>
            </a:endParaRPr>
          </a:p>
          <a:p>
            <a:r>
              <a:rPr lang="de-DE" sz="2400" dirty="0" smtClean="0">
                <a:solidFill>
                  <a:schemeClr val="bg1">
                    <a:lumMod val="95000"/>
                  </a:schemeClr>
                </a:solidFill>
                <a:latin typeface="Arial Black" pitchFamily="34" charset="0"/>
              </a:rPr>
              <a:t>Dein </a:t>
            </a:r>
            <a:r>
              <a:rPr lang="de-DE" sz="2400" dirty="0">
                <a:solidFill>
                  <a:schemeClr val="bg1">
                    <a:lumMod val="95000"/>
                  </a:schemeClr>
                </a:solidFill>
                <a:latin typeface="Arial Black" pitchFamily="34" charset="0"/>
              </a:rPr>
              <a:t>heiliger Engel sei mit mir, daß der böse Feind keine Macht an mir finde. Amen</a:t>
            </a:r>
            <a:r>
              <a:rPr lang="de-DE" sz="2400" dirty="0"/>
              <a:t>. </a:t>
            </a:r>
          </a:p>
          <a:p>
            <a:endParaRPr lang="pt-BR" sz="800" dirty="0" smtClean="0">
              <a:solidFill>
                <a:schemeClr val="bg1"/>
              </a:solidFill>
              <a:latin typeface="Arial Black" pitchFamily="34" charset="0"/>
            </a:endParaRPr>
          </a:p>
          <a:p>
            <a:endParaRPr lang="pt-BR" sz="2400" dirty="0" smtClean="0">
              <a:solidFill>
                <a:schemeClr val="bg1"/>
              </a:solidFill>
              <a:latin typeface="Arial Black" pitchFamily="34" charset="0"/>
            </a:endParaRPr>
          </a:p>
          <a:p>
            <a:r>
              <a:rPr lang="pt-BR" sz="2400" b="1" dirty="0" smtClean="0">
                <a:solidFill>
                  <a:schemeClr val="bg1"/>
                </a:solidFill>
              </a:rPr>
              <a:t>	</a:t>
            </a:r>
            <a:r>
              <a:rPr lang="pt-BR" sz="2000" b="1" dirty="0" smtClean="0">
                <a:solidFill>
                  <a:schemeClr val="bg1"/>
                </a:solidFill>
              </a:rPr>
              <a:t>Martin Luther</a:t>
            </a:r>
          </a:p>
          <a:p>
            <a:pPr algn="r"/>
            <a:r>
              <a:rPr lang="pt-BR" b="1" dirty="0" smtClean="0">
                <a:solidFill>
                  <a:schemeClr val="bg1"/>
                </a:solidFill>
              </a:rPr>
              <a:t>www.luteranos.com.br</a:t>
            </a:r>
          </a:p>
          <a:p>
            <a:pPr algn="r"/>
            <a:r>
              <a:rPr lang="pt-BR" sz="1000" b="1" dirty="0" smtClean="0">
                <a:solidFill>
                  <a:schemeClr val="bg1"/>
                </a:solidFill>
              </a:rPr>
              <a:t>Foto Marlei </a:t>
            </a:r>
            <a:r>
              <a:rPr lang="pt-BR" sz="1000" b="1" dirty="0" err="1" smtClean="0">
                <a:solidFill>
                  <a:schemeClr val="bg1"/>
                </a:solidFill>
              </a:rPr>
              <a:t>T.Bazzo</a:t>
            </a:r>
            <a:endParaRPr lang="pt-BR" sz="1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5182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or de sol Marlei 0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390909" y="-111683"/>
            <a:ext cx="10534909" cy="6997067"/>
          </a:xfrm>
          <a:prstGeom prst="rect">
            <a:avLst/>
          </a:prstGeom>
          <a:noFill/>
        </p:spPr>
      </p:pic>
      <p:sp>
        <p:nvSpPr>
          <p:cNvPr id="5" name="CaixaDeTexto 4"/>
          <p:cNvSpPr txBox="1"/>
          <p:nvPr/>
        </p:nvSpPr>
        <p:spPr>
          <a:xfrm>
            <a:off x="36512" y="332656"/>
            <a:ext cx="9144000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DE" sz="2400" dirty="0" smtClean="0">
              <a:solidFill>
                <a:schemeClr val="bg1">
                  <a:lumMod val="95000"/>
                </a:schemeClr>
              </a:solidFill>
              <a:latin typeface="Arial Black" pitchFamily="34" charset="0"/>
            </a:endParaRPr>
          </a:p>
          <a:p>
            <a:endParaRPr lang="de-DE" sz="2400" dirty="0">
              <a:solidFill>
                <a:schemeClr val="bg1">
                  <a:lumMod val="95000"/>
                </a:schemeClr>
              </a:solidFill>
              <a:latin typeface="Arial Black" pitchFamily="34" charset="0"/>
            </a:endParaRPr>
          </a:p>
          <a:p>
            <a:r>
              <a:rPr lang="en-US" sz="2400" b="1" dirty="0" smtClean="0">
                <a:solidFill>
                  <a:schemeClr val="bg1"/>
                </a:solidFill>
                <a:latin typeface="Arial Black" pitchFamily="34" charset="0"/>
              </a:rPr>
              <a:t>I </a:t>
            </a:r>
            <a:r>
              <a:rPr lang="en-US" sz="2400" b="1" dirty="0">
                <a:solidFill>
                  <a:schemeClr val="bg1"/>
                </a:solidFill>
                <a:latin typeface="Arial Black" pitchFamily="34" charset="0"/>
              </a:rPr>
              <a:t>thank you, my heavenly Father, through Jesus Christ, Your dear Son, that You have graciously kept me this day; and I pray that You would forgive me all my sins where I have done wrong, and graciously keep me this night. </a:t>
            </a:r>
            <a:endParaRPr lang="pt-BR" sz="2400" dirty="0">
              <a:solidFill>
                <a:schemeClr val="bg1"/>
              </a:solidFill>
              <a:latin typeface="Arial Black" pitchFamily="34" charset="0"/>
            </a:endParaRPr>
          </a:p>
          <a:p>
            <a:r>
              <a:rPr lang="en-US" sz="2400" b="1" dirty="0">
                <a:solidFill>
                  <a:schemeClr val="bg1"/>
                </a:solidFill>
                <a:latin typeface="Arial Black" pitchFamily="34" charset="0"/>
              </a:rPr>
              <a:t>For into Your hands, I commend myself, my body and soul, and all things.</a:t>
            </a:r>
            <a:endParaRPr lang="pt-BR" sz="2400" dirty="0">
              <a:solidFill>
                <a:schemeClr val="bg1"/>
              </a:solidFill>
              <a:latin typeface="Arial Black" pitchFamily="34" charset="0"/>
            </a:endParaRPr>
          </a:p>
          <a:p>
            <a:r>
              <a:rPr lang="en-US" sz="2400" b="1" dirty="0">
                <a:solidFill>
                  <a:schemeClr val="bg1"/>
                </a:solidFill>
                <a:latin typeface="Arial Black" pitchFamily="34" charset="0"/>
              </a:rPr>
              <a:t>Let Your holy angel be with me, that the evil foe may have no power over me. </a:t>
            </a:r>
            <a:endParaRPr lang="pt-BR" sz="2400" dirty="0">
              <a:solidFill>
                <a:schemeClr val="bg1"/>
              </a:solidFill>
              <a:latin typeface="Arial Black" pitchFamily="34" charset="0"/>
            </a:endParaRPr>
          </a:p>
          <a:p>
            <a:r>
              <a:rPr lang="en-US" sz="2400" b="1" dirty="0">
                <a:solidFill>
                  <a:schemeClr val="bg1"/>
                </a:solidFill>
                <a:latin typeface="Arial Black" pitchFamily="34" charset="0"/>
              </a:rPr>
              <a:t>Amen.</a:t>
            </a:r>
            <a:endParaRPr lang="pt-BR" sz="2400" dirty="0">
              <a:solidFill>
                <a:schemeClr val="bg1"/>
              </a:solidFill>
              <a:latin typeface="Arial Black" pitchFamily="34" charset="0"/>
            </a:endParaRPr>
          </a:p>
          <a:p>
            <a:endParaRPr lang="de-DE" sz="2400" dirty="0" smtClean="0"/>
          </a:p>
          <a:p>
            <a:endParaRPr lang="pt-BR" sz="800" dirty="0" smtClean="0">
              <a:solidFill>
                <a:schemeClr val="bg1"/>
              </a:solidFill>
              <a:latin typeface="Arial Black" pitchFamily="34" charset="0"/>
            </a:endParaRPr>
          </a:p>
          <a:p>
            <a:r>
              <a:rPr lang="pt-BR" sz="2000" b="1" dirty="0" smtClean="0">
                <a:solidFill>
                  <a:schemeClr val="bg1"/>
                </a:solidFill>
              </a:rPr>
              <a:t>Martin </a:t>
            </a:r>
            <a:r>
              <a:rPr lang="pt-BR" sz="2000" b="1" dirty="0" smtClean="0">
                <a:solidFill>
                  <a:schemeClr val="bg1"/>
                </a:solidFill>
              </a:rPr>
              <a:t>Luther</a:t>
            </a:r>
          </a:p>
          <a:p>
            <a:pPr algn="r"/>
            <a:r>
              <a:rPr lang="pt-BR" b="1" dirty="0" smtClean="0">
                <a:solidFill>
                  <a:schemeClr val="bg1"/>
                </a:solidFill>
              </a:rPr>
              <a:t>www.luteranos.com.br</a:t>
            </a:r>
          </a:p>
          <a:p>
            <a:pPr algn="r"/>
            <a:r>
              <a:rPr lang="pt-BR" sz="1000" b="1" dirty="0" smtClean="0">
                <a:solidFill>
                  <a:schemeClr val="bg1"/>
                </a:solidFill>
              </a:rPr>
              <a:t>Foto Marlei </a:t>
            </a:r>
            <a:r>
              <a:rPr lang="pt-BR" sz="1000" b="1" dirty="0" err="1" smtClean="0">
                <a:solidFill>
                  <a:schemeClr val="bg1"/>
                </a:solidFill>
              </a:rPr>
              <a:t>T.Bazzo</a:t>
            </a:r>
            <a:endParaRPr lang="pt-BR" sz="1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9646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or de sol Marlei 0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390909" y="-111683"/>
            <a:ext cx="10534909" cy="6997067"/>
          </a:xfrm>
          <a:prstGeom prst="rect">
            <a:avLst/>
          </a:prstGeom>
          <a:noFill/>
        </p:spPr>
      </p:pic>
      <p:sp>
        <p:nvSpPr>
          <p:cNvPr id="5" name="CaixaDeTexto 4"/>
          <p:cNvSpPr txBox="1"/>
          <p:nvPr/>
        </p:nvSpPr>
        <p:spPr>
          <a:xfrm>
            <a:off x="36512" y="332656"/>
            <a:ext cx="9144000" cy="6801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DE" sz="2400" dirty="0" smtClean="0">
              <a:solidFill>
                <a:schemeClr val="bg1">
                  <a:lumMod val="95000"/>
                </a:schemeClr>
              </a:solidFill>
              <a:latin typeface="Arial Black" pitchFamily="34" charset="0"/>
            </a:endParaRPr>
          </a:p>
          <a:p>
            <a:endParaRPr lang="de-DE" sz="2400" dirty="0">
              <a:solidFill>
                <a:schemeClr val="bg1">
                  <a:lumMod val="95000"/>
                </a:schemeClr>
              </a:solidFill>
              <a:latin typeface="Arial Black" pitchFamily="34" charset="0"/>
            </a:endParaRPr>
          </a:p>
          <a:p>
            <a:r>
              <a:rPr lang="pt-BR" sz="2400" dirty="0" smtClean="0">
                <a:solidFill>
                  <a:schemeClr val="bg1"/>
                </a:solidFill>
                <a:latin typeface="Arial Black" pitchFamily="34" charset="0"/>
              </a:rPr>
              <a:t>Te </a:t>
            </a:r>
            <a:r>
              <a:rPr lang="pt-BR" sz="2400" dirty="0" err="1">
                <a:solidFill>
                  <a:schemeClr val="bg1"/>
                </a:solidFill>
                <a:latin typeface="Arial Black" pitchFamily="34" charset="0"/>
              </a:rPr>
              <a:t>doy</a:t>
            </a:r>
            <a:r>
              <a:rPr lang="pt-BR" sz="2400" dirty="0">
                <a:solidFill>
                  <a:schemeClr val="bg1"/>
                </a:solidFill>
                <a:latin typeface="Arial Black" pitchFamily="34" charset="0"/>
              </a:rPr>
              <a:t> </a:t>
            </a:r>
            <a:r>
              <a:rPr lang="pt-BR" sz="2400" dirty="0" err="1">
                <a:solidFill>
                  <a:schemeClr val="bg1"/>
                </a:solidFill>
                <a:latin typeface="Arial Black" pitchFamily="34" charset="0"/>
              </a:rPr>
              <a:t>gracias</a:t>
            </a:r>
            <a:r>
              <a:rPr lang="pt-BR" sz="2400" dirty="0">
                <a:solidFill>
                  <a:schemeClr val="bg1"/>
                </a:solidFill>
                <a:latin typeface="Arial Black" pitchFamily="34" charset="0"/>
              </a:rPr>
              <a:t>, Padre celestial, </a:t>
            </a:r>
            <a:endParaRPr lang="pt-BR" sz="2400" dirty="0" smtClean="0">
              <a:solidFill>
                <a:schemeClr val="bg1"/>
              </a:solidFill>
              <a:latin typeface="Arial Black" pitchFamily="34" charset="0"/>
            </a:endParaRPr>
          </a:p>
          <a:p>
            <a:r>
              <a:rPr lang="pt-BR" sz="2400" dirty="0" smtClean="0">
                <a:solidFill>
                  <a:schemeClr val="bg1"/>
                </a:solidFill>
                <a:latin typeface="Arial Black" pitchFamily="34" charset="0"/>
              </a:rPr>
              <a:t>por </a:t>
            </a:r>
            <a:r>
              <a:rPr lang="pt-BR" sz="2400" dirty="0" err="1">
                <a:solidFill>
                  <a:schemeClr val="bg1"/>
                </a:solidFill>
                <a:latin typeface="Arial Black" pitchFamily="34" charset="0"/>
              </a:rPr>
              <a:t>medio</a:t>
            </a:r>
            <a:r>
              <a:rPr lang="pt-BR" sz="2400" dirty="0">
                <a:solidFill>
                  <a:schemeClr val="bg1"/>
                </a:solidFill>
                <a:latin typeface="Arial Black" pitchFamily="34" charset="0"/>
              </a:rPr>
              <a:t> de </a:t>
            </a:r>
            <a:r>
              <a:rPr lang="pt-BR" sz="2400" dirty="0" err="1">
                <a:solidFill>
                  <a:schemeClr val="bg1"/>
                </a:solidFill>
                <a:latin typeface="Arial Black" pitchFamily="34" charset="0"/>
              </a:rPr>
              <a:t>Jesucristo</a:t>
            </a:r>
            <a:r>
              <a:rPr lang="pt-BR" sz="2400" dirty="0">
                <a:solidFill>
                  <a:schemeClr val="bg1"/>
                </a:solidFill>
                <a:latin typeface="Arial Black" pitchFamily="34" charset="0"/>
              </a:rPr>
              <a:t>, tu amado </a:t>
            </a:r>
            <a:r>
              <a:rPr lang="pt-BR" sz="2400" dirty="0" err="1">
                <a:solidFill>
                  <a:schemeClr val="bg1"/>
                </a:solidFill>
                <a:latin typeface="Arial Black" pitchFamily="34" charset="0"/>
              </a:rPr>
              <a:t>Hijo</a:t>
            </a:r>
            <a:r>
              <a:rPr lang="pt-BR" sz="2400" dirty="0">
                <a:solidFill>
                  <a:schemeClr val="bg1"/>
                </a:solidFill>
                <a:latin typeface="Arial Black" pitchFamily="34" charset="0"/>
              </a:rPr>
              <a:t>, porque me </a:t>
            </a:r>
            <a:r>
              <a:rPr lang="pt-BR" sz="2400" dirty="0" err="1">
                <a:solidFill>
                  <a:schemeClr val="bg1"/>
                </a:solidFill>
                <a:latin typeface="Arial Black" pitchFamily="34" charset="0"/>
              </a:rPr>
              <a:t>has</a:t>
            </a:r>
            <a:r>
              <a:rPr lang="pt-BR" sz="2400" dirty="0">
                <a:solidFill>
                  <a:schemeClr val="bg1"/>
                </a:solidFill>
                <a:latin typeface="Arial Black" pitchFamily="34" charset="0"/>
              </a:rPr>
              <a:t> protegido </a:t>
            </a:r>
            <a:r>
              <a:rPr lang="pt-BR" sz="2400" dirty="0" err="1">
                <a:solidFill>
                  <a:schemeClr val="bg1"/>
                </a:solidFill>
                <a:latin typeface="Arial Black" pitchFamily="34" charset="0"/>
              </a:rPr>
              <a:t>con</a:t>
            </a:r>
            <a:r>
              <a:rPr lang="pt-BR" sz="2400" dirty="0">
                <a:solidFill>
                  <a:schemeClr val="bg1"/>
                </a:solidFill>
                <a:latin typeface="Arial Black" pitchFamily="34" charset="0"/>
              </a:rPr>
              <a:t> </a:t>
            </a:r>
            <a:r>
              <a:rPr lang="pt-BR" sz="2400" dirty="0" smtClean="0">
                <a:solidFill>
                  <a:schemeClr val="bg1"/>
                </a:solidFill>
                <a:latin typeface="Arial Black" pitchFamily="34" charset="0"/>
              </a:rPr>
              <a:t>tu </a:t>
            </a:r>
            <a:r>
              <a:rPr lang="pt-BR" sz="2400" dirty="0" err="1" smtClean="0">
                <a:solidFill>
                  <a:schemeClr val="bg1"/>
                </a:solidFill>
                <a:latin typeface="Arial Black" pitchFamily="34" charset="0"/>
              </a:rPr>
              <a:t>gracia</a:t>
            </a:r>
            <a:r>
              <a:rPr lang="pt-BR" sz="2400" dirty="0" smtClean="0">
                <a:solidFill>
                  <a:schemeClr val="bg1"/>
                </a:solidFill>
                <a:latin typeface="Arial Black" pitchFamily="34" charset="0"/>
              </a:rPr>
              <a:t> </a:t>
            </a:r>
            <a:r>
              <a:rPr lang="pt-BR" sz="2400" dirty="0" err="1">
                <a:solidFill>
                  <a:schemeClr val="bg1"/>
                </a:solidFill>
                <a:latin typeface="Arial Black" pitchFamily="34" charset="0"/>
              </a:rPr>
              <a:t>en</a:t>
            </a:r>
            <a:r>
              <a:rPr lang="pt-BR" sz="2400" dirty="0">
                <a:solidFill>
                  <a:schemeClr val="bg1"/>
                </a:solidFill>
                <a:latin typeface="Arial Black" pitchFamily="34" charset="0"/>
              </a:rPr>
              <a:t> este </a:t>
            </a:r>
            <a:r>
              <a:rPr lang="pt-BR" sz="2400" dirty="0" err="1">
                <a:solidFill>
                  <a:schemeClr val="bg1"/>
                </a:solidFill>
                <a:latin typeface="Arial Black" pitchFamily="34" charset="0"/>
              </a:rPr>
              <a:t>día</a:t>
            </a:r>
            <a:r>
              <a:rPr lang="pt-BR" sz="2400" dirty="0">
                <a:solidFill>
                  <a:schemeClr val="bg1"/>
                </a:solidFill>
                <a:latin typeface="Arial Black" pitchFamily="34" charset="0"/>
              </a:rPr>
              <a:t>, </a:t>
            </a:r>
            <a:endParaRPr lang="pt-BR" sz="2400" dirty="0" smtClean="0">
              <a:solidFill>
                <a:schemeClr val="bg1"/>
              </a:solidFill>
              <a:latin typeface="Arial Black" pitchFamily="34" charset="0"/>
            </a:endParaRPr>
          </a:p>
          <a:p>
            <a:r>
              <a:rPr lang="pt-BR" sz="2400" dirty="0" smtClean="0">
                <a:solidFill>
                  <a:schemeClr val="bg1"/>
                </a:solidFill>
                <a:latin typeface="Arial Black" pitchFamily="34" charset="0"/>
              </a:rPr>
              <a:t>y </a:t>
            </a:r>
            <a:r>
              <a:rPr lang="pt-BR" sz="2400" dirty="0">
                <a:solidFill>
                  <a:schemeClr val="bg1"/>
                </a:solidFill>
                <a:latin typeface="Arial Black" pitchFamily="34" charset="0"/>
              </a:rPr>
              <a:t>te </a:t>
            </a:r>
            <a:r>
              <a:rPr lang="pt-BR" sz="2400" dirty="0" err="1">
                <a:solidFill>
                  <a:schemeClr val="bg1"/>
                </a:solidFill>
                <a:latin typeface="Arial Black" pitchFamily="34" charset="0"/>
              </a:rPr>
              <a:t>ruego</a:t>
            </a:r>
            <a:r>
              <a:rPr lang="pt-BR" sz="2400" dirty="0">
                <a:solidFill>
                  <a:schemeClr val="bg1"/>
                </a:solidFill>
                <a:latin typeface="Arial Black" pitchFamily="34" charset="0"/>
              </a:rPr>
              <a:t> que me </a:t>
            </a:r>
            <a:r>
              <a:rPr lang="pt-BR" sz="2400" dirty="0" err="1">
                <a:solidFill>
                  <a:schemeClr val="bg1"/>
                </a:solidFill>
                <a:latin typeface="Arial Black" pitchFamily="34" charset="0"/>
              </a:rPr>
              <a:t>perdones</a:t>
            </a:r>
            <a:r>
              <a:rPr lang="pt-BR" sz="2400" dirty="0">
                <a:solidFill>
                  <a:schemeClr val="bg1"/>
                </a:solidFill>
                <a:latin typeface="Arial Black" pitchFamily="34" charset="0"/>
              </a:rPr>
              <a:t> todos </a:t>
            </a:r>
            <a:r>
              <a:rPr lang="pt-BR" sz="2400" dirty="0" err="1">
                <a:solidFill>
                  <a:schemeClr val="bg1"/>
                </a:solidFill>
                <a:latin typeface="Arial Black" pitchFamily="34" charset="0"/>
              </a:rPr>
              <a:t>los</a:t>
            </a:r>
            <a:r>
              <a:rPr lang="pt-BR" sz="2400" dirty="0">
                <a:solidFill>
                  <a:schemeClr val="bg1"/>
                </a:solidFill>
                <a:latin typeface="Arial Black" pitchFamily="34" charset="0"/>
              </a:rPr>
              <a:t> pecados que </a:t>
            </a:r>
            <a:r>
              <a:rPr lang="pt-BR" sz="2400" dirty="0" err="1">
                <a:solidFill>
                  <a:schemeClr val="bg1"/>
                </a:solidFill>
                <a:latin typeface="Arial Black" pitchFamily="34" charset="0"/>
              </a:rPr>
              <a:t>haya</a:t>
            </a:r>
            <a:r>
              <a:rPr lang="pt-BR" sz="2400" dirty="0">
                <a:solidFill>
                  <a:schemeClr val="bg1"/>
                </a:solidFill>
                <a:latin typeface="Arial Black" pitchFamily="34" charset="0"/>
              </a:rPr>
              <a:t> cometido, y que por tu </a:t>
            </a:r>
            <a:r>
              <a:rPr lang="pt-BR" sz="2400" dirty="0" err="1">
                <a:solidFill>
                  <a:schemeClr val="bg1"/>
                </a:solidFill>
                <a:latin typeface="Arial Black" pitchFamily="34" charset="0"/>
              </a:rPr>
              <a:t>gran</a:t>
            </a:r>
            <a:endParaRPr lang="pt-BR" sz="2400" dirty="0">
              <a:solidFill>
                <a:schemeClr val="bg1"/>
              </a:solidFill>
              <a:latin typeface="Arial Black" pitchFamily="34" charset="0"/>
            </a:endParaRPr>
          </a:p>
          <a:p>
            <a:r>
              <a:rPr lang="pt-BR" sz="2400" dirty="0" err="1">
                <a:solidFill>
                  <a:schemeClr val="bg1"/>
                </a:solidFill>
                <a:latin typeface="Arial Black" pitchFamily="34" charset="0"/>
              </a:rPr>
              <a:t>misericordia</a:t>
            </a:r>
            <a:r>
              <a:rPr lang="pt-BR" sz="2400" dirty="0">
                <a:solidFill>
                  <a:schemeClr val="bg1"/>
                </a:solidFill>
                <a:latin typeface="Arial Black" pitchFamily="34" charset="0"/>
              </a:rPr>
              <a:t> me guardes de todos </a:t>
            </a:r>
            <a:r>
              <a:rPr lang="pt-BR" sz="2400" dirty="0" err="1">
                <a:solidFill>
                  <a:schemeClr val="bg1"/>
                </a:solidFill>
                <a:latin typeface="Arial Black" pitchFamily="34" charset="0"/>
              </a:rPr>
              <a:t>los</a:t>
            </a:r>
            <a:r>
              <a:rPr lang="pt-BR" sz="2400" dirty="0">
                <a:solidFill>
                  <a:schemeClr val="bg1"/>
                </a:solidFill>
                <a:latin typeface="Arial Black" pitchFamily="34" charset="0"/>
              </a:rPr>
              <a:t> </a:t>
            </a:r>
            <a:r>
              <a:rPr lang="pt-BR" sz="2400" dirty="0" err="1">
                <a:solidFill>
                  <a:schemeClr val="bg1"/>
                </a:solidFill>
                <a:latin typeface="Arial Black" pitchFamily="34" charset="0"/>
              </a:rPr>
              <a:t>peligros</a:t>
            </a:r>
            <a:r>
              <a:rPr lang="pt-BR" sz="2400" dirty="0">
                <a:solidFill>
                  <a:schemeClr val="bg1"/>
                </a:solidFill>
                <a:latin typeface="Arial Black" pitchFamily="34" charset="0"/>
              </a:rPr>
              <a:t> de esta </a:t>
            </a:r>
            <a:r>
              <a:rPr lang="pt-BR" sz="2400" dirty="0" err="1">
                <a:solidFill>
                  <a:schemeClr val="bg1"/>
                </a:solidFill>
                <a:latin typeface="Arial Black" pitchFamily="34" charset="0"/>
              </a:rPr>
              <a:t>noche</a:t>
            </a:r>
            <a:r>
              <a:rPr lang="pt-BR" sz="2400" dirty="0">
                <a:solidFill>
                  <a:schemeClr val="bg1"/>
                </a:solidFill>
                <a:latin typeface="Arial Black" pitchFamily="34" charset="0"/>
              </a:rPr>
              <a:t>. </a:t>
            </a:r>
            <a:endParaRPr lang="pt-BR" sz="2400" dirty="0" smtClean="0">
              <a:solidFill>
                <a:schemeClr val="bg1"/>
              </a:solidFill>
              <a:latin typeface="Arial Black" pitchFamily="34" charset="0"/>
            </a:endParaRPr>
          </a:p>
          <a:p>
            <a:r>
              <a:rPr lang="pt-BR" sz="2400" dirty="0" err="1" smtClean="0">
                <a:solidFill>
                  <a:schemeClr val="bg1"/>
                </a:solidFill>
                <a:latin typeface="Arial Black" pitchFamily="34" charset="0"/>
              </a:rPr>
              <a:t>En</a:t>
            </a:r>
            <a:r>
              <a:rPr lang="pt-BR" sz="2400" dirty="0" smtClean="0">
                <a:solidFill>
                  <a:schemeClr val="bg1"/>
                </a:solidFill>
                <a:latin typeface="Arial Black" pitchFamily="34" charset="0"/>
              </a:rPr>
              <a:t> </a:t>
            </a:r>
            <a:r>
              <a:rPr lang="pt-BR" sz="2400" dirty="0" err="1">
                <a:solidFill>
                  <a:schemeClr val="bg1"/>
                </a:solidFill>
                <a:latin typeface="Arial Black" pitchFamily="34" charset="0"/>
              </a:rPr>
              <a:t>tus</a:t>
            </a:r>
            <a:r>
              <a:rPr lang="pt-BR" sz="2400" dirty="0">
                <a:solidFill>
                  <a:schemeClr val="bg1"/>
                </a:solidFill>
                <a:latin typeface="Arial Black" pitchFamily="34" charset="0"/>
              </a:rPr>
              <a:t> manos </a:t>
            </a:r>
            <a:r>
              <a:rPr lang="pt-BR" sz="2400" dirty="0" err="1">
                <a:solidFill>
                  <a:schemeClr val="bg1"/>
                </a:solidFill>
                <a:latin typeface="Arial Black" pitchFamily="34" charset="0"/>
              </a:rPr>
              <a:t>encomiendo</a:t>
            </a:r>
            <a:r>
              <a:rPr lang="pt-BR" sz="2400" dirty="0">
                <a:solidFill>
                  <a:schemeClr val="bg1"/>
                </a:solidFill>
                <a:latin typeface="Arial Black" pitchFamily="34" charset="0"/>
              </a:rPr>
              <a:t> </a:t>
            </a:r>
            <a:r>
              <a:rPr lang="pt-BR" sz="2400" dirty="0" err="1">
                <a:solidFill>
                  <a:schemeClr val="bg1"/>
                </a:solidFill>
                <a:latin typeface="Arial Black" pitchFamily="34" charset="0"/>
              </a:rPr>
              <a:t>el</a:t>
            </a:r>
            <a:r>
              <a:rPr lang="pt-BR" sz="2400" dirty="0">
                <a:solidFill>
                  <a:schemeClr val="bg1"/>
                </a:solidFill>
                <a:latin typeface="Arial Black" pitchFamily="34" charset="0"/>
              </a:rPr>
              <a:t> </a:t>
            </a:r>
            <a:r>
              <a:rPr lang="pt-BR" sz="2400" dirty="0" err="1">
                <a:solidFill>
                  <a:schemeClr val="bg1"/>
                </a:solidFill>
                <a:latin typeface="Arial Black" pitchFamily="34" charset="0"/>
              </a:rPr>
              <a:t>cuerpo</a:t>
            </a:r>
            <a:r>
              <a:rPr lang="pt-BR" sz="2400" dirty="0">
                <a:solidFill>
                  <a:schemeClr val="bg1"/>
                </a:solidFill>
                <a:latin typeface="Arial Black" pitchFamily="34" charset="0"/>
              </a:rPr>
              <a:t>, </a:t>
            </a:r>
            <a:r>
              <a:rPr lang="pt-BR" sz="2400" dirty="0" err="1">
                <a:solidFill>
                  <a:schemeClr val="bg1"/>
                </a:solidFill>
                <a:latin typeface="Arial Black" pitchFamily="34" charset="0"/>
              </a:rPr>
              <a:t>el</a:t>
            </a:r>
            <a:r>
              <a:rPr lang="pt-BR" sz="2400" dirty="0">
                <a:solidFill>
                  <a:schemeClr val="bg1"/>
                </a:solidFill>
                <a:latin typeface="Arial Black" pitchFamily="34" charset="0"/>
              </a:rPr>
              <a:t> alma</a:t>
            </a:r>
          </a:p>
          <a:p>
            <a:r>
              <a:rPr lang="pt-BR" sz="2400" dirty="0">
                <a:solidFill>
                  <a:schemeClr val="bg1"/>
                </a:solidFill>
                <a:latin typeface="Arial Black" pitchFamily="34" charset="0"/>
              </a:rPr>
              <a:t>y todo </a:t>
            </a:r>
            <a:r>
              <a:rPr lang="pt-BR" sz="2400" dirty="0" err="1">
                <a:solidFill>
                  <a:schemeClr val="bg1"/>
                </a:solidFill>
                <a:latin typeface="Arial Black" pitchFamily="34" charset="0"/>
              </a:rPr>
              <a:t>lo</a:t>
            </a:r>
            <a:r>
              <a:rPr lang="pt-BR" sz="2400" dirty="0">
                <a:solidFill>
                  <a:schemeClr val="bg1"/>
                </a:solidFill>
                <a:latin typeface="Arial Black" pitchFamily="34" charset="0"/>
              </a:rPr>
              <a:t> que es </a:t>
            </a:r>
            <a:r>
              <a:rPr lang="pt-BR" sz="2400" dirty="0" err="1">
                <a:solidFill>
                  <a:schemeClr val="bg1"/>
                </a:solidFill>
                <a:latin typeface="Arial Black" pitchFamily="34" charset="0"/>
              </a:rPr>
              <a:t>mío</a:t>
            </a:r>
            <a:r>
              <a:rPr lang="pt-BR" sz="2400" dirty="0">
                <a:solidFill>
                  <a:schemeClr val="bg1"/>
                </a:solidFill>
                <a:latin typeface="Arial Black" pitchFamily="34" charset="0"/>
              </a:rPr>
              <a:t>. </a:t>
            </a:r>
            <a:endParaRPr lang="pt-BR" sz="2400" dirty="0" smtClean="0">
              <a:solidFill>
                <a:schemeClr val="bg1"/>
              </a:solidFill>
              <a:latin typeface="Arial Black" pitchFamily="34" charset="0"/>
            </a:endParaRPr>
          </a:p>
          <a:p>
            <a:r>
              <a:rPr lang="pt-BR" sz="2400" dirty="0" smtClean="0">
                <a:solidFill>
                  <a:schemeClr val="bg1"/>
                </a:solidFill>
                <a:latin typeface="Arial Black" pitchFamily="34" charset="0"/>
              </a:rPr>
              <a:t>Tu </a:t>
            </a:r>
            <a:r>
              <a:rPr lang="pt-BR" sz="2400" dirty="0">
                <a:solidFill>
                  <a:schemeClr val="bg1"/>
                </a:solidFill>
                <a:latin typeface="Arial Black" pitchFamily="34" charset="0"/>
              </a:rPr>
              <a:t>santo </a:t>
            </a:r>
            <a:r>
              <a:rPr lang="pt-BR" sz="2400" dirty="0" err="1">
                <a:solidFill>
                  <a:schemeClr val="bg1"/>
                </a:solidFill>
                <a:latin typeface="Arial Black" pitchFamily="34" charset="0"/>
              </a:rPr>
              <a:t>ángel</a:t>
            </a:r>
            <a:r>
              <a:rPr lang="pt-BR" sz="2400" dirty="0">
                <a:solidFill>
                  <a:schemeClr val="bg1"/>
                </a:solidFill>
                <a:latin typeface="Arial Black" pitchFamily="34" charset="0"/>
              </a:rPr>
              <a:t> me </a:t>
            </a:r>
            <a:r>
              <a:rPr lang="pt-BR" sz="2400" dirty="0" err="1">
                <a:solidFill>
                  <a:schemeClr val="bg1"/>
                </a:solidFill>
                <a:latin typeface="Arial Black" pitchFamily="34" charset="0"/>
              </a:rPr>
              <a:t>acompañe</a:t>
            </a:r>
            <a:r>
              <a:rPr lang="pt-BR" sz="2400" dirty="0">
                <a:solidFill>
                  <a:schemeClr val="bg1"/>
                </a:solidFill>
                <a:latin typeface="Arial Black" pitchFamily="34" charset="0"/>
              </a:rPr>
              <a:t> para que </a:t>
            </a:r>
            <a:r>
              <a:rPr lang="pt-BR" sz="2400" dirty="0" err="1">
                <a:solidFill>
                  <a:schemeClr val="bg1"/>
                </a:solidFill>
                <a:latin typeface="Arial Black" pitchFamily="34" charset="0"/>
              </a:rPr>
              <a:t>el</a:t>
            </a:r>
            <a:r>
              <a:rPr lang="pt-BR" sz="2400" dirty="0">
                <a:solidFill>
                  <a:schemeClr val="bg1"/>
                </a:solidFill>
                <a:latin typeface="Arial Black" pitchFamily="34" charset="0"/>
              </a:rPr>
              <a:t> maligno no </a:t>
            </a:r>
            <a:r>
              <a:rPr lang="pt-BR" sz="2400" dirty="0" err="1">
                <a:solidFill>
                  <a:schemeClr val="bg1"/>
                </a:solidFill>
                <a:latin typeface="Arial Black" pitchFamily="34" charset="0"/>
              </a:rPr>
              <a:t>tenga</a:t>
            </a:r>
            <a:r>
              <a:rPr lang="pt-BR" sz="2400" dirty="0">
                <a:solidFill>
                  <a:schemeClr val="bg1"/>
                </a:solidFill>
                <a:latin typeface="Arial Black" pitchFamily="34" charset="0"/>
              </a:rPr>
              <a:t> </a:t>
            </a:r>
            <a:r>
              <a:rPr lang="pt-BR" sz="2400" dirty="0" err="1">
                <a:solidFill>
                  <a:schemeClr val="bg1"/>
                </a:solidFill>
                <a:latin typeface="Arial Black" pitchFamily="34" charset="0"/>
              </a:rPr>
              <a:t>ningún</a:t>
            </a:r>
            <a:r>
              <a:rPr lang="pt-BR" sz="2400" dirty="0">
                <a:solidFill>
                  <a:schemeClr val="bg1"/>
                </a:solidFill>
                <a:latin typeface="Arial Black" pitchFamily="34" charset="0"/>
              </a:rPr>
              <a:t> poder sobre </a:t>
            </a:r>
            <a:r>
              <a:rPr lang="pt-BR" sz="2400" dirty="0" err="1">
                <a:solidFill>
                  <a:schemeClr val="bg1"/>
                </a:solidFill>
                <a:latin typeface="Arial Black" pitchFamily="34" charset="0"/>
              </a:rPr>
              <a:t>mí</a:t>
            </a:r>
            <a:r>
              <a:rPr lang="pt-BR" sz="2400" dirty="0">
                <a:solidFill>
                  <a:schemeClr val="bg1"/>
                </a:solidFill>
                <a:latin typeface="Arial Black" pitchFamily="34" charset="0"/>
              </a:rPr>
              <a:t>.</a:t>
            </a:r>
          </a:p>
          <a:p>
            <a:r>
              <a:rPr lang="pt-BR" sz="2400" dirty="0" err="1">
                <a:solidFill>
                  <a:schemeClr val="bg1"/>
                </a:solidFill>
                <a:latin typeface="Arial Black" pitchFamily="34" charset="0"/>
              </a:rPr>
              <a:t>Amén</a:t>
            </a:r>
            <a:r>
              <a:rPr lang="pt-BR" sz="2400" dirty="0">
                <a:solidFill>
                  <a:schemeClr val="bg1"/>
                </a:solidFill>
                <a:latin typeface="Arial Black" pitchFamily="34" charset="0"/>
              </a:rPr>
              <a:t>.</a:t>
            </a:r>
          </a:p>
          <a:p>
            <a:endParaRPr lang="de-DE" sz="2400" dirty="0"/>
          </a:p>
          <a:p>
            <a:endParaRPr lang="pt-BR" sz="2400" dirty="0" smtClean="0">
              <a:solidFill>
                <a:schemeClr val="bg1"/>
              </a:solidFill>
              <a:latin typeface="Arial Black" pitchFamily="34" charset="0"/>
            </a:endParaRPr>
          </a:p>
          <a:p>
            <a:r>
              <a:rPr lang="pt-BR" sz="2400" b="1" dirty="0" smtClean="0">
                <a:solidFill>
                  <a:schemeClr val="bg1"/>
                </a:solidFill>
              </a:rPr>
              <a:t>	</a:t>
            </a:r>
            <a:r>
              <a:rPr lang="pt-BR" sz="2000" b="1" dirty="0" smtClean="0">
                <a:solidFill>
                  <a:schemeClr val="bg1"/>
                </a:solidFill>
              </a:rPr>
              <a:t>Martín Lutero</a:t>
            </a:r>
            <a:endParaRPr lang="pt-BR" sz="2000" b="1" dirty="0" smtClean="0">
              <a:solidFill>
                <a:schemeClr val="bg1"/>
              </a:solidFill>
            </a:endParaRPr>
          </a:p>
          <a:p>
            <a:pPr algn="r"/>
            <a:r>
              <a:rPr lang="pt-BR" b="1" dirty="0" smtClean="0">
                <a:solidFill>
                  <a:schemeClr val="bg1"/>
                </a:solidFill>
              </a:rPr>
              <a:t>www.luteranos.com.br</a:t>
            </a:r>
          </a:p>
          <a:p>
            <a:pPr algn="r"/>
            <a:r>
              <a:rPr lang="pt-BR" sz="1000" b="1" dirty="0" smtClean="0">
                <a:solidFill>
                  <a:schemeClr val="bg1"/>
                </a:solidFill>
              </a:rPr>
              <a:t>Foto Marlei </a:t>
            </a:r>
            <a:r>
              <a:rPr lang="pt-BR" sz="1000" b="1" dirty="0" err="1" smtClean="0">
                <a:solidFill>
                  <a:schemeClr val="bg1"/>
                </a:solidFill>
              </a:rPr>
              <a:t>T.Bazzo</a:t>
            </a:r>
            <a:endParaRPr lang="pt-BR" sz="1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1777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</TotalTime>
  <Words>342</Words>
  <Application>Microsoft Office PowerPoint</Application>
  <PresentationFormat>Apresentação na tela (4:3)</PresentationFormat>
  <Paragraphs>55</Paragraphs>
  <Slides>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4</vt:i4>
      </vt:variant>
    </vt:vector>
  </HeadingPairs>
  <TitlesOfParts>
    <vt:vector size="5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cerise</dc:creator>
  <cp:lastModifiedBy>Rolf</cp:lastModifiedBy>
  <cp:revision>5</cp:revision>
  <dcterms:created xsi:type="dcterms:W3CDTF">2011-10-25T00:12:27Z</dcterms:created>
  <dcterms:modified xsi:type="dcterms:W3CDTF">2012-04-05T20:46:18Z</dcterms:modified>
</cp:coreProperties>
</file>